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3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73" r:id="rId2"/>
    <p:sldId id="265" r:id="rId3"/>
    <p:sldId id="266" r:id="rId4"/>
    <p:sldId id="262" r:id="rId5"/>
    <p:sldId id="263" r:id="rId6"/>
    <p:sldId id="269" r:id="rId7"/>
    <p:sldId id="270" r:id="rId8"/>
    <p:sldId id="267" r:id="rId9"/>
    <p:sldId id="281" r:id="rId10"/>
    <p:sldId id="276" r:id="rId11"/>
    <p:sldId id="271" r:id="rId12"/>
    <p:sldId id="272" r:id="rId13"/>
    <p:sldId id="282" r:id="rId14"/>
    <p:sldId id="285" r:id="rId15"/>
    <p:sldId id="278" r:id="rId16"/>
    <p:sldId id="279" r:id="rId17"/>
    <p:sldId id="283" r:id="rId18"/>
    <p:sldId id="286" r:id="rId19"/>
    <p:sldId id="287" r:id="rId20"/>
    <p:sldId id="290" r:id="rId21"/>
    <p:sldId id="288" r:id="rId22"/>
    <p:sldId id="284" r:id="rId23"/>
  </p:sldIdLst>
  <p:sldSz cx="9144000" cy="6858000" type="screen4x3"/>
  <p:notesSz cx="6858000" cy="99472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CCFF"/>
    <a:srgbClr val="ABC3DF"/>
    <a:srgbClr val="CAF4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9" autoAdjust="0"/>
    <p:restoredTop sz="94660"/>
  </p:normalViewPr>
  <p:slideViewPr>
    <p:cSldViewPr>
      <p:cViewPr>
        <p:scale>
          <a:sx n="90" d="100"/>
          <a:sy n="90" d="100"/>
        </p:scale>
        <p:origin x="-7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#10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#1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3169CF-3BE6-4AB3-A66B-D94A2C10FA25}" type="doc">
      <dgm:prSet loTypeId="urn:microsoft.com/office/officeart/2005/8/layout/cycle6" loCatId="cycle" qsTypeId="urn:microsoft.com/office/officeart/2005/8/quickstyle/3d1" qsCatId="3D" csTypeId="urn:microsoft.com/office/officeart/2005/8/colors/colorful1" csCatId="colorful" phldr="1"/>
      <dgm:spPr/>
    </dgm:pt>
    <dgm:pt modelId="{AD1E390F-0234-465B-B933-21963A54DD75}">
      <dgm:prSet phldrT="[Текст]"/>
      <dgm:spPr/>
      <dgm:t>
        <a:bodyPr/>
        <a:lstStyle/>
        <a:p>
          <a:r>
            <a:rPr lang="ru-RU" dirty="0" smtClean="0"/>
            <a:t>Общее образование</a:t>
          </a:r>
          <a:endParaRPr lang="ru-RU" dirty="0"/>
        </a:p>
      </dgm:t>
    </dgm:pt>
    <dgm:pt modelId="{1C504274-EA80-4800-8EA3-F143D49BB9B6}" type="parTrans" cxnId="{EEF1301E-DDE5-4DC3-9C36-334A9F0EA326}">
      <dgm:prSet/>
      <dgm:spPr/>
      <dgm:t>
        <a:bodyPr/>
        <a:lstStyle/>
        <a:p>
          <a:endParaRPr lang="ru-RU"/>
        </a:p>
      </dgm:t>
    </dgm:pt>
    <dgm:pt modelId="{C096684D-5329-4912-A5D3-C245D4EE60E7}" type="sibTrans" cxnId="{EEF1301E-DDE5-4DC3-9C36-334A9F0EA326}">
      <dgm:prSet/>
      <dgm:spPr/>
      <dgm:t>
        <a:bodyPr/>
        <a:lstStyle/>
        <a:p>
          <a:endParaRPr lang="ru-RU"/>
        </a:p>
      </dgm:t>
    </dgm:pt>
    <dgm:pt modelId="{64BAE117-AB01-4943-B28E-7168F1F653BD}">
      <dgm:prSet phldrT="[Текст]"/>
      <dgm:spPr/>
      <dgm:t>
        <a:bodyPr/>
        <a:lstStyle/>
        <a:p>
          <a:r>
            <a:rPr lang="ru-RU" dirty="0" smtClean="0"/>
            <a:t>Дополнительное образование</a:t>
          </a:r>
          <a:endParaRPr lang="ru-RU" dirty="0"/>
        </a:p>
      </dgm:t>
    </dgm:pt>
    <dgm:pt modelId="{0B578D9F-9D34-4132-877F-ADD4A27E4FCE}" type="parTrans" cxnId="{DB776471-2060-49F9-A14F-536A7C6BBFAB}">
      <dgm:prSet/>
      <dgm:spPr/>
      <dgm:t>
        <a:bodyPr/>
        <a:lstStyle/>
        <a:p>
          <a:endParaRPr lang="ru-RU"/>
        </a:p>
      </dgm:t>
    </dgm:pt>
    <dgm:pt modelId="{7CCCC1F3-B0F2-42C0-8BE4-680493AE3E17}" type="sibTrans" cxnId="{DB776471-2060-49F9-A14F-536A7C6BBFAB}">
      <dgm:prSet/>
      <dgm:spPr/>
      <dgm:t>
        <a:bodyPr/>
        <a:lstStyle/>
        <a:p>
          <a:endParaRPr lang="ru-RU"/>
        </a:p>
      </dgm:t>
    </dgm:pt>
    <dgm:pt modelId="{BB74E200-7F79-46BD-AF4E-53E5E90E3912}">
      <dgm:prSet phldrT="[Текст]"/>
      <dgm:spPr/>
      <dgm:t>
        <a:bodyPr/>
        <a:lstStyle/>
        <a:p>
          <a:r>
            <a:rPr lang="ru-RU" dirty="0" smtClean="0"/>
            <a:t>Профессиональное обучение</a:t>
          </a:r>
          <a:endParaRPr lang="ru-RU" dirty="0"/>
        </a:p>
      </dgm:t>
    </dgm:pt>
    <dgm:pt modelId="{068AD52B-9965-4663-8678-D32B03F2187E}" type="parTrans" cxnId="{29DBCAB4-C431-4747-AE15-7E53284E5187}">
      <dgm:prSet/>
      <dgm:spPr/>
      <dgm:t>
        <a:bodyPr/>
        <a:lstStyle/>
        <a:p>
          <a:endParaRPr lang="ru-RU"/>
        </a:p>
      </dgm:t>
    </dgm:pt>
    <dgm:pt modelId="{81CE8B44-B91E-4E6E-91A1-0CC39D238800}" type="sibTrans" cxnId="{29DBCAB4-C431-4747-AE15-7E53284E5187}">
      <dgm:prSet/>
      <dgm:spPr/>
      <dgm:t>
        <a:bodyPr/>
        <a:lstStyle/>
        <a:p>
          <a:endParaRPr lang="ru-RU"/>
        </a:p>
      </dgm:t>
    </dgm:pt>
    <dgm:pt modelId="{46D8993D-89DF-4427-B9A9-200B64016221}">
      <dgm:prSet phldrT="[Текст]"/>
      <dgm:spPr/>
      <dgm:t>
        <a:bodyPr/>
        <a:lstStyle/>
        <a:p>
          <a:r>
            <a:rPr lang="ru-RU" dirty="0" smtClean="0"/>
            <a:t>Профессиональное образование</a:t>
          </a:r>
          <a:endParaRPr lang="ru-RU" dirty="0"/>
        </a:p>
      </dgm:t>
    </dgm:pt>
    <dgm:pt modelId="{E9F37C18-1F45-498A-A8EE-47A58D5AD9DD}" type="parTrans" cxnId="{B793E431-A261-4F1D-B824-A4ED90EC0433}">
      <dgm:prSet/>
      <dgm:spPr/>
      <dgm:t>
        <a:bodyPr/>
        <a:lstStyle/>
        <a:p>
          <a:endParaRPr lang="ru-RU"/>
        </a:p>
      </dgm:t>
    </dgm:pt>
    <dgm:pt modelId="{7C23430D-01F7-404A-90F2-335A3CE2B118}" type="sibTrans" cxnId="{B793E431-A261-4F1D-B824-A4ED90EC0433}">
      <dgm:prSet/>
      <dgm:spPr/>
      <dgm:t>
        <a:bodyPr/>
        <a:lstStyle/>
        <a:p>
          <a:endParaRPr lang="ru-RU"/>
        </a:p>
      </dgm:t>
    </dgm:pt>
    <dgm:pt modelId="{BAE148A2-9023-4165-B48D-53F42719743C}" type="pres">
      <dgm:prSet presAssocID="{A63169CF-3BE6-4AB3-A66B-D94A2C10FA25}" presName="cycle" presStyleCnt="0">
        <dgm:presLayoutVars>
          <dgm:dir/>
          <dgm:resizeHandles val="exact"/>
        </dgm:presLayoutVars>
      </dgm:prSet>
      <dgm:spPr/>
    </dgm:pt>
    <dgm:pt modelId="{2BC5F274-52D0-425E-A191-957D682EA1CA}" type="pres">
      <dgm:prSet presAssocID="{AD1E390F-0234-465B-B933-21963A54DD75}" presName="node" presStyleLbl="node1" presStyleIdx="0" presStyleCnt="4" custScaleX="1267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BE935D-5AB4-475B-8D17-D0F72F33C1EE}" type="pres">
      <dgm:prSet presAssocID="{AD1E390F-0234-465B-B933-21963A54DD75}" presName="spNode" presStyleCnt="0"/>
      <dgm:spPr/>
    </dgm:pt>
    <dgm:pt modelId="{F6CD224F-4FBB-4E25-84CB-BA9E4670CA33}" type="pres">
      <dgm:prSet presAssocID="{C096684D-5329-4912-A5D3-C245D4EE60E7}" presName="sibTrans" presStyleLbl="sibTrans1D1" presStyleIdx="0" presStyleCnt="4"/>
      <dgm:spPr/>
      <dgm:t>
        <a:bodyPr/>
        <a:lstStyle/>
        <a:p>
          <a:endParaRPr lang="ru-RU"/>
        </a:p>
      </dgm:t>
    </dgm:pt>
    <dgm:pt modelId="{61701080-FD0D-4A9F-BAC9-D15F461CDF3D}" type="pres">
      <dgm:prSet presAssocID="{46D8993D-89DF-4427-B9A9-200B64016221}" presName="node" presStyleLbl="node1" presStyleIdx="1" presStyleCnt="4" custScaleX="1056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4ADEBA-BF9D-4C04-AC69-AA452ED81C16}" type="pres">
      <dgm:prSet presAssocID="{46D8993D-89DF-4427-B9A9-200B64016221}" presName="spNode" presStyleCnt="0"/>
      <dgm:spPr/>
    </dgm:pt>
    <dgm:pt modelId="{B2F5ACAC-90AF-4EED-AC60-AE84BDA72284}" type="pres">
      <dgm:prSet presAssocID="{7C23430D-01F7-404A-90F2-335A3CE2B118}" presName="sibTrans" presStyleLbl="sibTrans1D1" presStyleIdx="1" presStyleCnt="4"/>
      <dgm:spPr/>
      <dgm:t>
        <a:bodyPr/>
        <a:lstStyle/>
        <a:p>
          <a:endParaRPr lang="ru-RU"/>
        </a:p>
      </dgm:t>
    </dgm:pt>
    <dgm:pt modelId="{3F14E944-CD05-47E6-9157-B1905379DBCE}" type="pres">
      <dgm:prSet presAssocID="{64BAE117-AB01-4943-B28E-7168F1F653BD}" presName="node" presStyleLbl="node1" presStyleIdx="2" presStyleCnt="4" custScaleX="1267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76CC24-9CB8-4E90-A109-C528D562F5DA}" type="pres">
      <dgm:prSet presAssocID="{64BAE117-AB01-4943-B28E-7168F1F653BD}" presName="spNode" presStyleCnt="0"/>
      <dgm:spPr/>
    </dgm:pt>
    <dgm:pt modelId="{774AD791-DB1C-488B-B93A-6E19AA923890}" type="pres">
      <dgm:prSet presAssocID="{7CCCC1F3-B0F2-42C0-8BE4-680493AE3E17}" presName="sibTrans" presStyleLbl="sibTrans1D1" presStyleIdx="2" presStyleCnt="4"/>
      <dgm:spPr/>
      <dgm:t>
        <a:bodyPr/>
        <a:lstStyle/>
        <a:p>
          <a:endParaRPr lang="ru-RU"/>
        </a:p>
      </dgm:t>
    </dgm:pt>
    <dgm:pt modelId="{D8822EC5-1CE1-492F-82E4-63E0B44CDE7E}" type="pres">
      <dgm:prSet presAssocID="{BB74E200-7F79-46BD-AF4E-53E5E90E3912}" presName="node" presStyleLbl="node1" presStyleIdx="3" presStyleCnt="4" custScaleX="1219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C95F28-20CB-4B4C-AE08-144983071890}" type="pres">
      <dgm:prSet presAssocID="{BB74E200-7F79-46BD-AF4E-53E5E90E3912}" presName="spNode" presStyleCnt="0"/>
      <dgm:spPr/>
    </dgm:pt>
    <dgm:pt modelId="{9D1800BC-BD9C-4CDB-8924-721C8FB8DC9A}" type="pres">
      <dgm:prSet presAssocID="{81CE8B44-B91E-4E6E-91A1-0CC39D238800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122376C5-01E2-4DC4-B2BB-A48703756BE4}" type="presOf" srcId="{7CCCC1F3-B0F2-42C0-8BE4-680493AE3E17}" destId="{774AD791-DB1C-488B-B93A-6E19AA923890}" srcOrd="0" destOrd="0" presId="urn:microsoft.com/office/officeart/2005/8/layout/cycle6"/>
    <dgm:cxn modelId="{C64D02CF-B684-46BE-A44E-23560CDE9A73}" type="presOf" srcId="{A63169CF-3BE6-4AB3-A66B-D94A2C10FA25}" destId="{BAE148A2-9023-4165-B48D-53F42719743C}" srcOrd="0" destOrd="0" presId="urn:microsoft.com/office/officeart/2005/8/layout/cycle6"/>
    <dgm:cxn modelId="{B793E431-A261-4F1D-B824-A4ED90EC0433}" srcId="{A63169CF-3BE6-4AB3-A66B-D94A2C10FA25}" destId="{46D8993D-89DF-4427-B9A9-200B64016221}" srcOrd="1" destOrd="0" parTransId="{E9F37C18-1F45-498A-A8EE-47A58D5AD9DD}" sibTransId="{7C23430D-01F7-404A-90F2-335A3CE2B118}"/>
    <dgm:cxn modelId="{9E045864-76BA-4EE5-B0B2-78CB71B4FCEF}" type="presOf" srcId="{BB74E200-7F79-46BD-AF4E-53E5E90E3912}" destId="{D8822EC5-1CE1-492F-82E4-63E0B44CDE7E}" srcOrd="0" destOrd="0" presId="urn:microsoft.com/office/officeart/2005/8/layout/cycle6"/>
    <dgm:cxn modelId="{0C1243AB-8092-4678-A82C-2FA87C350105}" type="presOf" srcId="{AD1E390F-0234-465B-B933-21963A54DD75}" destId="{2BC5F274-52D0-425E-A191-957D682EA1CA}" srcOrd="0" destOrd="0" presId="urn:microsoft.com/office/officeart/2005/8/layout/cycle6"/>
    <dgm:cxn modelId="{C0826AD1-72A3-4890-A6BD-4B873CB0B417}" type="presOf" srcId="{46D8993D-89DF-4427-B9A9-200B64016221}" destId="{61701080-FD0D-4A9F-BAC9-D15F461CDF3D}" srcOrd="0" destOrd="0" presId="urn:microsoft.com/office/officeart/2005/8/layout/cycle6"/>
    <dgm:cxn modelId="{DB776471-2060-49F9-A14F-536A7C6BBFAB}" srcId="{A63169CF-3BE6-4AB3-A66B-D94A2C10FA25}" destId="{64BAE117-AB01-4943-B28E-7168F1F653BD}" srcOrd="2" destOrd="0" parTransId="{0B578D9F-9D34-4132-877F-ADD4A27E4FCE}" sibTransId="{7CCCC1F3-B0F2-42C0-8BE4-680493AE3E17}"/>
    <dgm:cxn modelId="{3CEA7233-8F53-4AF4-85EA-3DCBB8D78EBA}" type="presOf" srcId="{64BAE117-AB01-4943-B28E-7168F1F653BD}" destId="{3F14E944-CD05-47E6-9157-B1905379DBCE}" srcOrd="0" destOrd="0" presId="urn:microsoft.com/office/officeart/2005/8/layout/cycle6"/>
    <dgm:cxn modelId="{29DBCAB4-C431-4747-AE15-7E53284E5187}" srcId="{A63169CF-3BE6-4AB3-A66B-D94A2C10FA25}" destId="{BB74E200-7F79-46BD-AF4E-53E5E90E3912}" srcOrd="3" destOrd="0" parTransId="{068AD52B-9965-4663-8678-D32B03F2187E}" sibTransId="{81CE8B44-B91E-4E6E-91A1-0CC39D238800}"/>
    <dgm:cxn modelId="{F646837C-608A-425D-A85C-596EC3B6460B}" type="presOf" srcId="{81CE8B44-B91E-4E6E-91A1-0CC39D238800}" destId="{9D1800BC-BD9C-4CDB-8924-721C8FB8DC9A}" srcOrd="0" destOrd="0" presId="urn:microsoft.com/office/officeart/2005/8/layout/cycle6"/>
    <dgm:cxn modelId="{EEF1301E-DDE5-4DC3-9C36-334A9F0EA326}" srcId="{A63169CF-3BE6-4AB3-A66B-D94A2C10FA25}" destId="{AD1E390F-0234-465B-B933-21963A54DD75}" srcOrd="0" destOrd="0" parTransId="{1C504274-EA80-4800-8EA3-F143D49BB9B6}" sibTransId="{C096684D-5329-4912-A5D3-C245D4EE60E7}"/>
    <dgm:cxn modelId="{3AAD0CDA-D7E0-466F-BD86-6E8E4A56D27E}" type="presOf" srcId="{C096684D-5329-4912-A5D3-C245D4EE60E7}" destId="{F6CD224F-4FBB-4E25-84CB-BA9E4670CA33}" srcOrd="0" destOrd="0" presId="urn:microsoft.com/office/officeart/2005/8/layout/cycle6"/>
    <dgm:cxn modelId="{9BC69F75-2179-4C08-9DC6-8497FEFB5F5A}" type="presOf" srcId="{7C23430D-01F7-404A-90F2-335A3CE2B118}" destId="{B2F5ACAC-90AF-4EED-AC60-AE84BDA72284}" srcOrd="0" destOrd="0" presId="urn:microsoft.com/office/officeart/2005/8/layout/cycle6"/>
    <dgm:cxn modelId="{D245356E-2572-4140-9446-DBD2E1A0BA21}" type="presParOf" srcId="{BAE148A2-9023-4165-B48D-53F42719743C}" destId="{2BC5F274-52D0-425E-A191-957D682EA1CA}" srcOrd="0" destOrd="0" presId="urn:microsoft.com/office/officeart/2005/8/layout/cycle6"/>
    <dgm:cxn modelId="{8C13579E-E31D-4728-A28D-F9C5B80C7FB0}" type="presParOf" srcId="{BAE148A2-9023-4165-B48D-53F42719743C}" destId="{CCBE935D-5AB4-475B-8D17-D0F72F33C1EE}" srcOrd="1" destOrd="0" presId="urn:microsoft.com/office/officeart/2005/8/layout/cycle6"/>
    <dgm:cxn modelId="{F1B466B6-3AD8-405F-9E45-0110A72BCEFD}" type="presParOf" srcId="{BAE148A2-9023-4165-B48D-53F42719743C}" destId="{F6CD224F-4FBB-4E25-84CB-BA9E4670CA33}" srcOrd="2" destOrd="0" presId="urn:microsoft.com/office/officeart/2005/8/layout/cycle6"/>
    <dgm:cxn modelId="{4FA83E39-4F22-4ED8-AD9D-C9C03BE69A7B}" type="presParOf" srcId="{BAE148A2-9023-4165-B48D-53F42719743C}" destId="{61701080-FD0D-4A9F-BAC9-D15F461CDF3D}" srcOrd="3" destOrd="0" presId="urn:microsoft.com/office/officeart/2005/8/layout/cycle6"/>
    <dgm:cxn modelId="{D408C841-7FBE-4672-B6D8-B309AA68E4DA}" type="presParOf" srcId="{BAE148A2-9023-4165-B48D-53F42719743C}" destId="{874ADEBA-BF9D-4C04-AC69-AA452ED81C16}" srcOrd="4" destOrd="0" presId="urn:microsoft.com/office/officeart/2005/8/layout/cycle6"/>
    <dgm:cxn modelId="{FB963F2B-45F9-40E9-99C7-69FE9A23734C}" type="presParOf" srcId="{BAE148A2-9023-4165-B48D-53F42719743C}" destId="{B2F5ACAC-90AF-4EED-AC60-AE84BDA72284}" srcOrd="5" destOrd="0" presId="urn:microsoft.com/office/officeart/2005/8/layout/cycle6"/>
    <dgm:cxn modelId="{CAE0E7EF-2426-4C42-B5A7-8C6A1E918510}" type="presParOf" srcId="{BAE148A2-9023-4165-B48D-53F42719743C}" destId="{3F14E944-CD05-47E6-9157-B1905379DBCE}" srcOrd="6" destOrd="0" presId="urn:microsoft.com/office/officeart/2005/8/layout/cycle6"/>
    <dgm:cxn modelId="{FF105E7B-DF24-4FD6-B370-901007195983}" type="presParOf" srcId="{BAE148A2-9023-4165-B48D-53F42719743C}" destId="{8876CC24-9CB8-4E90-A109-C528D562F5DA}" srcOrd="7" destOrd="0" presId="urn:microsoft.com/office/officeart/2005/8/layout/cycle6"/>
    <dgm:cxn modelId="{3B100278-C2FD-4583-A1F3-F58E3220B58C}" type="presParOf" srcId="{BAE148A2-9023-4165-B48D-53F42719743C}" destId="{774AD791-DB1C-488B-B93A-6E19AA923890}" srcOrd="8" destOrd="0" presId="urn:microsoft.com/office/officeart/2005/8/layout/cycle6"/>
    <dgm:cxn modelId="{79602240-44EC-4590-A26E-B207A228C9DA}" type="presParOf" srcId="{BAE148A2-9023-4165-B48D-53F42719743C}" destId="{D8822EC5-1CE1-492F-82E4-63E0B44CDE7E}" srcOrd="9" destOrd="0" presId="urn:microsoft.com/office/officeart/2005/8/layout/cycle6"/>
    <dgm:cxn modelId="{2D8597EC-C7C9-4311-8107-27BDB3E2CD94}" type="presParOf" srcId="{BAE148A2-9023-4165-B48D-53F42719743C}" destId="{64C95F28-20CB-4B4C-AE08-144983071890}" srcOrd="10" destOrd="0" presId="urn:microsoft.com/office/officeart/2005/8/layout/cycle6"/>
    <dgm:cxn modelId="{58EF1709-8F59-4EFE-8CA4-737C3B483485}" type="presParOf" srcId="{BAE148A2-9023-4165-B48D-53F42719743C}" destId="{9D1800BC-BD9C-4CDB-8924-721C8FB8DC9A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2679AD3-0DC5-463B-B710-924468D3B79A}" type="doc">
      <dgm:prSet loTypeId="urn:microsoft.com/office/officeart/2005/8/layout/vList2" loCatId="list" qsTypeId="urn:microsoft.com/office/officeart/2005/8/quickstyle/simple1#5" qsCatId="simple" csTypeId="urn:microsoft.com/office/officeart/2005/8/colors/colorful1#7" csCatId="colorful" phldr="1"/>
      <dgm:spPr/>
      <dgm:t>
        <a:bodyPr/>
        <a:lstStyle/>
        <a:p>
          <a:endParaRPr lang="ru-RU"/>
        </a:p>
      </dgm:t>
    </dgm:pt>
    <dgm:pt modelId="{6E4293FE-7D09-4B04-9A2A-876909072CF5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dirty="0" smtClean="0"/>
            <a:t>Федеральные государственные образовательные стандарты</a:t>
          </a:r>
          <a:endParaRPr lang="ru-RU" dirty="0"/>
        </a:p>
      </dgm:t>
    </dgm:pt>
    <dgm:pt modelId="{20F9E77C-2FBB-4B62-8FC5-4F8F613911CF}" type="parTrans" cxnId="{4EE6CD65-B6F4-4609-ABD9-22B6604D5E5A}">
      <dgm:prSet/>
      <dgm:spPr/>
      <dgm:t>
        <a:bodyPr/>
        <a:lstStyle/>
        <a:p>
          <a:endParaRPr lang="ru-RU"/>
        </a:p>
      </dgm:t>
    </dgm:pt>
    <dgm:pt modelId="{03AD2978-40BA-4CF3-83C3-5F19B5A200D1}" type="sibTrans" cxnId="{4EE6CD65-B6F4-4609-ABD9-22B6604D5E5A}">
      <dgm:prSet/>
      <dgm:spPr/>
      <dgm:t>
        <a:bodyPr/>
        <a:lstStyle/>
        <a:p>
          <a:endParaRPr lang="ru-RU"/>
        </a:p>
      </dgm:t>
    </dgm:pt>
    <dgm:pt modelId="{B5AA0875-39BD-42B7-A41C-2147992BBC8A}">
      <dgm:prSet phldrT="[Текст]"/>
      <dgm:spPr/>
      <dgm:t>
        <a:bodyPr/>
        <a:lstStyle/>
        <a:p>
          <a:r>
            <a:rPr lang="ru-RU" dirty="0" smtClean="0"/>
            <a:t>к уровням общего образования, в том числе к дошкольному образованию</a:t>
          </a:r>
          <a:endParaRPr lang="ru-RU" dirty="0"/>
        </a:p>
      </dgm:t>
    </dgm:pt>
    <dgm:pt modelId="{315A463B-CE09-46F7-8D26-0A3848516F13}" type="parTrans" cxnId="{F6FC876C-1D4B-46D8-B6BD-4C1C09FC065D}">
      <dgm:prSet/>
      <dgm:spPr/>
      <dgm:t>
        <a:bodyPr/>
        <a:lstStyle/>
        <a:p>
          <a:endParaRPr lang="ru-RU"/>
        </a:p>
      </dgm:t>
    </dgm:pt>
    <dgm:pt modelId="{B6E5CACF-317D-496A-9AAE-A34CC2575389}" type="sibTrans" cxnId="{F6FC876C-1D4B-46D8-B6BD-4C1C09FC065D}">
      <dgm:prSet/>
      <dgm:spPr/>
      <dgm:t>
        <a:bodyPr/>
        <a:lstStyle/>
        <a:p>
          <a:endParaRPr lang="ru-RU"/>
        </a:p>
      </dgm:t>
    </dgm:pt>
    <dgm:pt modelId="{6DAB23F8-FCA4-4B5F-9C28-5FA58F09EEC8}">
      <dgm:prSet phldrT="[Текст]"/>
      <dgm:spPr/>
      <dgm:t>
        <a:bodyPr/>
        <a:lstStyle/>
        <a:p>
          <a:r>
            <a:rPr lang="ru-RU" dirty="0" smtClean="0"/>
            <a:t>к уровням профессионального образования, в том числе к «третьему» уровню высшего образования, а также по профессиям, специальностям и направлениям подготовки</a:t>
          </a:r>
          <a:endParaRPr lang="ru-RU" dirty="0"/>
        </a:p>
      </dgm:t>
    </dgm:pt>
    <dgm:pt modelId="{7227C64E-BACD-4AB4-A76D-BB266EC5499C}" type="parTrans" cxnId="{E9D97B28-CAA9-44F2-9AF9-B9F9012A2033}">
      <dgm:prSet/>
      <dgm:spPr/>
      <dgm:t>
        <a:bodyPr/>
        <a:lstStyle/>
        <a:p>
          <a:endParaRPr lang="ru-RU"/>
        </a:p>
      </dgm:t>
    </dgm:pt>
    <dgm:pt modelId="{34E5DE33-92C3-4C20-AF8F-7890C2AD4894}" type="sibTrans" cxnId="{E9D97B28-CAA9-44F2-9AF9-B9F9012A2033}">
      <dgm:prSet/>
      <dgm:spPr/>
      <dgm:t>
        <a:bodyPr/>
        <a:lstStyle/>
        <a:p>
          <a:endParaRPr lang="ru-RU"/>
        </a:p>
      </dgm:t>
    </dgm:pt>
    <dgm:pt modelId="{B6E0A1C6-5DC1-4984-BE2B-9F2E9FC3F316}">
      <dgm:prSet phldrT="[Текст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Федеральные  государственные  требования</a:t>
          </a:r>
          <a:endParaRPr lang="ru-RU" dirty="0"/>
        </a:p>
      </dgm:t>
    </dgm:pt>
    <dgm:pt modelId="{D69DFBFA-FA0D-4B28-AAC2-A369D0E5BDF1}" type="parTrans" cxnId="{4D082CFE-7BFF-4DB4-BEB7-44DB79A9096E}">
      <dgm:prSet/>
      <dgm:spPr/>
      <dgm:t>
        <a:bodyPr/>
        <a:lstStyle/>
        <a:p>
          <a:endParaRPr lang="ru-RU"/>
        </a:p>
      </dgm:t>
    </dgm:pt>
    <dgm:pt modelId="{3F8F993E-DF90-49BD-B28F-62E4838233DA}" type="sibTrans" cxnId="{4D082CFE-7BFF-4DB4-BEB7-44DB79A9096E}">
      <dgm:prSet/>
      <dgm:spPr/>
      <dgm:t>
        <a:bodyPr/>
        <a:lstStyle/>
        <a:p>
          <a:endParaRPr lang="ru-RU"/>
        </a:p>
      </dgm:t>
    </dgm:pt>
    <dgm:pt modelId="{6A42BB85-23A9-4EAC-BE28-CEC2B229DD33}">
      <dgm:prSet phldrT="[Текст]"/>
      <dgm:spPr/>
      <dgm:t>
        <a:bodyPr/>
        <a:lstStyle/>
        <a:p>
          <a:r>
            <a:rPr lang="ru-RU" dirty="0" smtClean="0"/>
            <a:t>к дополнительным предпрофессиональным программам в области искусств и спорта</a:t>
          </a:r>
          <a:endParaRPr lang="ru-RU" dirty="0"/>
        </a:p>
      </dgm:t>
    </dgm:pt>
    <dgm:pt modelId="{1504F27A-2DA0-4ECD-BF57-BF662261B7CA}" type="parTrans" cxnId="{48AD4181-EBB6-4B14-A343-B32F4002F312}">
      <dgm:prSet/>
      <dgm:spPr/>
      <dgm:t>
        <a:bodyPr/>
        <a:lstStyle/>
        <a:p>
          <a:endParaRPr lang="ru-RU"/>
        </a:p>
      </dgm:t>
    </dgm:pt>
    <dgm:pt modelId="{FF5A0925-139A-4844-A732-1A735FEA3A8E}" type="sibTrans" cxnId="{48AD4181-EBB6-4B14-A343-B32F4002F312}">
      <dgm:prSet/>
      <dgm:spPr/>
      <dgm:t>
        <a:bodyPr/>
        <a:lstStyle/>
        <a:p>
          <a:endParaRPr lang="ru-RU"/>
        </a:p>
      </dgm:t>
    </dgm:pt>
    <dgm:pt modelId="{5327C29A-374D-44A3-9B85-14C339C78B9F}" type="pres">
      <dgm:prSet presAssocID="{22679AD3-0DC5-463B-B710-924468D3B7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427B04-C7D3-444C-AD01-2587D20F2F4D}" type="pres">
      <dgm:prSet presAssocID="{6E4293FE-7D09-4B04-9A2A-876909072CF5}" presName="parentText" presStyleLbl="node1" presStyleIdx="0" presStyleCnt="2" custLinFactNeighborY="-372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560100-CCB7-41FC-AFC8-EFFC4CA9163A}" type="pres">
      <dgm:prSet presAssocID="{6E4293FE-7D09-4B04-9A2A-876909072CF5}" presName="childText" presStyleLbl="revTx" presStyleIdx="0" presStyleCnt="2" custLinFactNeighborX="1786" custLinFactNeighborY="-355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A4D5B0-8C46-4410-BD2E-F45FCE9A3B55}" type="pres">
      <dgm:prSet presAssocID="{B6E0A1C6-5DC1-4984-BE2B-9F2E9FC3F316}" presName="parentText" presStyleLbl="node1" presStyleIdx="1" presStyleCnt="2" custLinFactNeighborY="-241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17F78C-6B8E-4E9E-BB51-72AAB204012D}" type="pres">
      <dgm:prSet presAssocID="{B6E0A1C6-5DC1-4984-BE2B-9F2E9FC3F31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AD4181-EBB6-4B14-A343-B32F4002F312}" srcId="{B6E0A1C6-5DC1-4984-BE2B-9F2E9FC3F316}" destId="{6A42BB85-23A9-4EAC-BE28-CEC2B229DD33}" srcOrd="0" destOrd="0" parTransId="{1504F27A-2DA0-4ECD-BF57-BF662261B7CA}" sibTransId="{FF5A0925-139A-4844-A732-1A735FEA3A8E}"/>
    <dgm:cxn modelId="{54BF2CCF-E9DF-4076-990E-F8554985DE64}" type="presOf" srcId="{6A42BB85-23A9-4EAC-BE28-CEC2B229DD33}" destId="{4C17F78C-6B8E-4E9E-BB51-72AAB204012D}" srcOrd="0" destOrd="0" presId="urn:microsoft.com/office/officeart/2005/8/layout/vList2"/>
    <dgm:cxn modelId="{4D082CFE-7BFF-4DB4-BEB7-44DB79A9096E}" srcId="{22679AD3-0DC5-463B-B710-924468D3B79A}" destId="{B6E0A1C6-5DC1-4984-BE2B-9F2E9FC3F316}" srcOrd="1" destOrd="0" parTransId="{D69DFBFA-FA0D-4B28-AAC2-A369D0E5BDF1}" sibTransId="{3F8F993E-DF90-49BD-B28F-62E4838233DA}"/>
    <dgm:cxn modelId="{4EE6CD65-B6F4-4609-ABD9-22B6604D5E5A}" srcId="{22679AD3-0DC5-463B-B710-924468D3B79A}" destId="{6E4293FE-7D09-4B04-9A2A-876909072CF5}" srcOrd="0" destOrd="0" parTransId="{20F9E77C-2FBB-4B62-8FC5-4F8F613911CF}" sibTransId="{03AD2978-40BA-4CF3-83C3-5F19B5A200D1}"/>
    <dgm:cxn modelId="{F9CF2426-4619-4F26-AE29-6247C399C809}" type="presOf" srcId="{B5AA0875-39BD-42B7-A41C-2147992BBC8A}" destId="{6A560100-CCB7-41FC-AFC8-EFFC4CA9163A}" srcOrd="0" destOrd="0" presId="urn:microsoft.com/office/officeart/2005/8/layout/vList2"/>
    <dgm:cxn modelId="{F6FC876C-1D4B-46D8-B6BD-4C1C09FC065D}" srcId="{6E4293FE-7D09-4B04-9A2A-876909072CF5}" destId="{B5AA0875-39BD-42B7-A41C-2147992BBC8A}" srcOrd="0" destOrd="0" parTransId="{315A463B-CE09-46F7-8D26-0A3848516F13}" sibTransId="{B6E5CACF-317D-496A-9AAE-A34CC2575389}"/>
    <dgm:cxn modelId="{9B792ABA-E272-4F5D-B9A8-2CBECF2C49E0}" type="presOf" srcId="{6E4293FE-7D09-4B04-9A2A-876909072CF5}" destId="{02427B04-C7D3-444C-AD01-2587D20F2F4D}" srcOrd="0" destOrd="0" presId="urn:microsoft.com/office/officeart/2005/8/layout/vList2"/>
    <dgm:cxn modelId="{B9F99847-1440-4725-A8D5-DCA1A8CA2468}" type="presOf" srcId="{B6E0A1C6-5DC1-4984-BE2B-9F2E9FC3F316}" destId="{72A4D5B0-8C46-4410-BD2E-F45FCE9A3B55}" srcOrd="0" destOrd="0" presId="urn:microsoft.com/office/officeart/2005/8/layout/vList2"/>
    <dgm:cxn modelId="{FFB2F070-A63E-4526-A31B-C3B0911491B3}" type="presOf" srcId="{22679AD3-0DC5-463B-B710-924468D3B79A}" destId="{5327C29A-374D-44A3-9B85-14C339C78B9F}" srcOrd="0" destOrd="0" presId="urn:microsoft.com/office/officeart/2005/8/layout/vList2"/>
    <dgm:cxn modelId="{3C742C02-C4F4-43A5-8376-8A5B2967E1A4}" type="presOf" srcId="{6DAB23F8-FCA4-4B5F-9C28-5FA58F09EEC8}" destId="{6A560100-CCB7-41FC-AFC8-EFFC4CA9163A}" srcOrd="0" destOrd="1" presId="urn:microsoft.com/office/officeart/2005/8/layout/vList2"/>
    <dgm:cxn modelId="{E9D97B28-CAA9-44F2-9AF9-B9F9012A2033}" srcId="{6E4293FE-7D09-4B04-9A2A-876909072CF5}" destId="{6DAB23F8-FCA4-4B5F-9C28-5FA58F09EEC8}" srcOrd="1" destOrd="0" parTransId="{7227C64E-BACD-4AB4-A76D-BB266EC5499C}" sibTransId="{34E5DE33-92C3-4C20-AF8F-7890C2AD4894}"/>
    <dgm:cxn modelId="{1011A1E8-8A91-4D04-BDFA-67D17AE347EC}" type="presParOf" srcId="{5327C29A-374D-44A3-9B85-14C339C78B9F}" destId="{02427B04-C7D3-444C-AD01-2587D20F2F4D}" srcOrd="0" destOrd="0" presId="urn:microsoft.com/office/officeart/2005/8/layout/vList2"/>
    <dgm:cxn modelId="{7B44169D-99F2-4FE7-8856-37E5415660C8}" type="presParOf" srcId="{5327C29A-374D-44A3-9B85-14C339C78B9F}" destId="{6A560100-CCB7-41FC-AFC8-EFFC4CA9163A}" srcOrd="1" destOrd="0" presId="urn:microsoft.com/office/officeart/2005/8/layout/vList2"/>
    <dgm:cxn modelId="{8F2C4B28-8227-429C-B43B-B75CC126026D}" type="presParOf" srcId="{5327C29A-374D-44A3-9B85-14C339C78B9F}" destId="{72A4D5B0-8C46-4410-BD2E-F45FCE9A3B55}" srcOrd="2" destOrd="0" presId="urn:microsoft.com/office/officeart/2005/8/layout/vList2"/>
    <dgm:cxn modelId="{42C64D59-7321-48BB-899D-E9E56DC2BE6F}" type="presParOf" srcId="{5327C29A-374D-44A3-9B85-14C339C78B9F}" destId="{4C17F78C-6B8E-4E9E-BB51-72AAB204012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82D313B-DE40-4D8C-8B03-1B2B2D06D844}" type="doc">
      <dgm:prSet loTypeId="urn:microsoft.com/office/officeart/2009/3/layout/PieProcess" loCatId="list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4BF6B4F-CD73-4153-B929-B0ECED708BF3}">
      <dgm:prSet phldrT="[Текст]"/>
      <dgm:spPr/>
      <dgm:t>
        <a:bodyPr/>
        <a:lstStyle/>
        <a:p>
          <a:r>
            <a:rPr lang="ru-RU" dirty="0" smtClean="0"/>
            <a:t>Документы об образовании и (или) квалификации</a:t>
          </a:r>
          <a:endParaRPr lang="ru-RU" dirty="0"/>
        </a:p>
      </dgm:t>
    </dgm:pt>
    <dgm:pt modelId="{51CA52C5-B20E-4379-9239-1027298D64F2}" type="parTrans" cxnId="{2DDE725A-94CD-4256-A494-53603F6B46E2}">
      <dgm:prSet/>
      <dgm:spPr/>
      <dgm:t>
        <a:bodyPr/>
        <a:lstStyle/>
        <a:p>
          <a:endParaRPr lang="ru-RU"/>
        </a:p>
      </dgm:t>
    </dgm:pt>
    <dgm:pt modelId="{05F473A4-E756-45F5-8609-1EA396511B6A}" type="sibTrans" cxnId="{2DDE725A-94CD-4256-A494-53603F6B46E2}">
      <dgm:prSet/>
      <dgm:spPr/>
      <dgm:t>
        <a:bodyPr/>
        <a:lstStyle/>
        <a:p>
          <a:endParaRPr lang="ru-RU"/>
        </a:p>
      </dgm:t>
    </dgm:pt>
    <dgm:pt modelId="{CD39E048-014F-4578-BD2D-17E4A8F2164F}">
      <dgm:prSet phldrT="[Текст]" custT="1"/>
      <dgm:spPr/>
      <dgm:t>
        <a:bodyPr/>
        <a:lstStyle/>
        <a:p>
          <a:r>
            <a:rPr lang="ru-RU" sz="1600" dirty="0" smtClean="0"/>
            <a:t>Документы об образовании</a:t>
          </a:r>
          <a:endParaRPr lang="ru-RU" sz="1600" dirty="0"/>
        </a:p>
      </dgm:t>
    </dgm:pt>
    <dgm:pt modelId="{B9113D08-F6FC-4A18-B0EE-265DA65DBDCC}" type="parTrans" cxnId="{1306CF2A-14A8-4AE5-8DB4-0360A4BE4E57}">
      <dgm:prSet/>
      <dgm:spPr/>
      <dgm:t>
        <a:bodyPr/>
        <a:lstStyle/>
        <a:p>
          <a:endParaRPr lang="ru-RU"/>
        </a:p>
      </dgm:t>
    </dgm:pt>
    <dgm:pt modelId="{CB28AFA4-9FFE-4006-BBFB-43F92F876FE2}" type="sibTrans" cxnId="{1306CF2A-14A8-4AE5-8DB4-0360A4BE4E57}">
      <dgm:prSet/>
      <dgm:spPr/>
      <dgm:t>
        <a:bodyPr/>
        <a:lstStyle/>
        <a:p>
          <a:endParaRPr lang="ru-RU"/>
        </a:p>
      </dgm:t>
    </dgm:pt>
    <dgm:pt modelId="{3037448F-F00D-4028-AD7F-A07DE00B99A0}">
      <dgm:prSet phldrT="[Текст]" custT="1"/>
      <dgm:spPr/>
      <dgm:t>
        <a:bodyPr/>
        <a:lstStyle/>
        <a:p>
          <a:r>
            <a:rPr lang="ru-RU" sz="1600" dirty="0" smtClean="0"/>
            <a:t>Документы об образовании и квалификации</a:t>
          </a:r>
          <a:endParaRPr lang="ru-RU" sz="1600" dirty="0"/>
        </a:p>
      </dgm:t>
    </dgm:pt>
    <dgm:pt modelId="{444A6E50-D79C-435B-9BFF-04D37949CAEB}" type="parTrans" cxnId="{5B6FAC70-B964-499A-86CA-7F53CCD3DA56}">
      <dgm:prSet/>
      <dgm:spPr/>
      <dgm:t>
        <a:bodyPr/>
        <a:lstStyle/>
        <a:p>
          <a:endParaRPr lang="ru-RU"/>
        </a:p>
      </dgm:t>
    </dgm:pt>
    <dgm:pt modelId="{DDA10359-ABA2-4501-8980-5E35BD9BE4B4}" type="sibTrans" cxnId="{5B6FAC70-B964-499A-86CA-7F53CCD3DA56}">
      <dgm:prSet/>
      <dgm:spPr/>
      <dgm:t>
        <a:bodyPr/>
        <a:lstStyle/>
        <a:p>
          <a:endParaRPr lang="ru-RU"/>
        </a:p>
      </dgm:t>
    </dgm:pt>
    <dgm:pt modelId="{2C1A73C5-19B6-46CA-809F-F16C4CC3F83C}">
      <dgm:prSet phldrT="[Текст]" custT="1"/>
      <dgm:spPr/>
      <dgm:t>
        <a:bodyPr/>
        <a:lstStyle/>
        <a:p>
          <a:r>
            <a:rPr lang="ru-RU" sz="1600" dirty="0" smtClean="0"/>
            <a:t>Документы о квалификации</a:t>
          </a:r>
          <a:endParaRPr lang="ru-RU" sz="1600" dirty="0"/>
        </a:p>
      </dgm:t>
    </dgm:pt>
    <dgm:pt modelId="{31DFCF22-7CF8-4FC5-BA22-658C39ED9F7F}" type="parTrans" cxnId="{07C7B7FE-6821-4E49-BFE2-CDA71A7F401A}">
      <dgm:prSet/>
      <dgm:spPr/>
      <dgm:t>
        <a:bodyPr/>
        <a:lstStyle/>
        <a:p>
          <a:endParaRPr lang="ru-RU"/>
        </a:p>
      </dgm:t>
    </dgm:pt>
    <dgm:pt modelId="{0CEE4917-01BA-42A0-9449-C2DF506F5BDB}" type="sibTrans" cxnId="{07C7B7FE-6821-4E49-BFE2-CDA71A7F401A}">
      <dgm:prSet/>
      <dgm:spPr/>
      <dgm:t>
        <a:bodyPr/>
        <a:lstStyle/>
        <a:p>
          <a:endParaRPr lang="ru-RU"/>
        </a:p>
      </dgm:t>
    </dgm:pt>
    <dgm:pt modelId="{BD884BE0-690B-4B7F-87B8-7B8500A04E94}">
      <dgm:prSet phldrT="[Текст]"/>
      <dgm:spPr/>
      <dgm:t>
        <a:bodyPr/>
        <a:lstStyle/>
        <a:p>
          <a:r>
            <a:rPr lang="ru-RU" dirty="0" smtClean="0"/>
            <a:t>Документы об обучении</a:t>
          </a:r>
          <a:endParaRPr lang="ru-RU" dirty="0"/>
        </a:p>
      </dgm:t>
    </dgm:pt>
    <dgm:pt modelId="{DC71473F-36A2-4BA9-8FD2-66AB26376A57}" type="parTrans" cxnId="{69FAE927-9FCF-416A-9D33-190EEDEA07B6}">
      <dgm:prSet/>
      <dgm:spPr/>
      <dgm:t>
        <a:bodyPr/>
        <a:lstStyle/>
        <a:p>
          <a:endParaRPr lang="ru-RU"/>
        </a:p>
      </dgm:t>
    </dgm:pt>
    <dgm:pt modelId="{7A749CBE-2931-486D-97D8-52715E53F955}" type="sibTrans" cxnId="{69FAE927-9FCF-416A-9D33-190EEDEA07B6}">
      <dgm:prSet/>
      <dgm:spPr/>
      <dgm:t>
        <a:bodyPr/>
        <a:lstStyle/>
        <a:p>
          <a:endParaRPr lang="ru-RU"/>
        </a:p>
      </dgm:t>
    </dgm:pt>
    <dgm:pt modelId="{B78193DE-6DD0-4DA9-8662-1BE79E3BFA90}">
      <dgm:prSet phldrT="[Текст]" custT="1"/>
      <dgm:spPr/>
      <dgm:t>
        <a:bodyPr/>
        <a:lstStyle/>
        <a:p>
          <a:r>
            <a:rPr lang="ru-RU" sz="1600" dirty="0" smtClean="0"/>
            <a:t>Свидетельство об обучении</a:t>
          </a:r>
          <a:endParaRPr lang="ru-RU" sz="1600" dirty="0"/>
        </a:p>
      </dgm:t>
    </dgm:pt>
    <dgm:pt modelId="{D13DABFD-3574-4BE7-A026-DD111FAB2EC2}" type="parTrans" cxnId="{24CC62C0-C295-4CC1-A001-D0B57419F2B3}">
      <dgm:prSet/>
      <dgm:spPr/>
      <dgm:t>
        <a:bodyPr/>
        <a:lstStyle/>
        <a:p>
          <a:endParaRPr lang="ru-RU"/>
        </a:p>
      </dgm:t>
    </dgm:pt>
    <dgm:pt modelId="{DF1932FF-7211-4A2C-B6B6-271CA542D857}" type="sibTrans" cxnId="{24CC62C0-C295-4CC1-A001-D0B57419F2B3}">
      <dgm:prSet/>
      <dgm:spPr/>
      <dgm:t>
        <a:bodyPr/>
        <a:lstStyle/>
        <a:p>
          <a:endParaRPr lang="ru-RU"/>
        </a:p>
      </dgm:t>
    </dgm:pt>
    <dgm:pt modelId="{31038A18-C31D-4C1D-869E-EF0E45382860}">
      <dgm:prSet phldrT="[Текст]" custT="1"/>
      <dgm:spPr/>
      <dgm:t>
        <a:bodyPr/>
        <a:lstStyle/>
        <a:p>
          <a:r>
            <a:rPr lang="ru-RU" sz="1600" dirty="0" smtClean="0"/>
            <a:t>Свидетельство об освоении дополнительных предпрофессиональных программ в области искусств</a:t>
          </a:r>
          <a:endParaRPr lang="ru-RU" sz="1600" dirty="0"/>
        </a:p>
      </dgm:t>
    </dgm:pt>
    <dgm:pt modelId="{D0B053CC-8D75-4B8D-9081-D42D35BEF21E}" type="parTrans" cxnId="{BEA9A229-680E-4633-B4FD-005B31C11F62}">
      <dgm:prSet/>
      <dgm:spPr/>
      <dgm:t>
        <a:bodyPr/>
        <a:lstStyle/>
        <a:p>
          <a:endParaRPr lang="ru-RU"/>
        </a:p>
      </dgm:t>
    </dgm:pt>
    <dgm:pt modelId="{9D75376D-C4F2-43EA-A815-629375DEDECB}" type="sibTrans" cxnId="{BEA9A229-680E-4633-B4FD-005B31C11F62}">
      <dgm:prSet/>
      <dgm:spPr/>
      <dgm:t>
        <a:bodyPr/>
        <a:lstStyle/>
        <a:p>
          <a:endParaRPr lang="ru-RU"/>
        </a:p>
      </dgm:t>
    </dgm:pt>
    <dgm:pt modelId="{37A64635-CF88-4333-ADC8-CB603CDEBE9C}">
      <dgm:prSet phldrT="[Текст]" custT="1"/>
      <dgm:spPr/>
      <dgm:t>
        <a:bodyPr/>
        <a:lstStyle/>
        <a:p>
          <a:r>
            <a:rPr lang="ru-RU" sz="1600" dirty="0" smtClean="0"/>
            <a:t>Иные документы, выдаваемые лицам, освоившим образовательные программы, по которым не предусмотрено проведение итоговой аттестации</a:t>
          </a:r>
          <a:endParaRPr lang="ru-RU" sz="1600" dirty="0"/>
        </a:p>
      </dgm:t>
    </dgm:pt>
    <dgm:pt modelId="{68C424A5-8CD6-4A67-9FEC-2F733056169F}" type="parTrans" cxnId="{5330348B-EB20-40CC-A0CC-E8D24DEF0938}">
      <dgm:prSet/>
      <dgm:spPr/>
      <dgm:t>
        <a:bodyPr/>
        <a:lstStyle/>
        <a:p>
          <a:endParaRPr lang="ru-RU"/>
        </a:p>
      </dgm:t>
    </dgm:pt>
    <dgm:pt modelId="{F2577C9F-4A81-40B8-9746-2218DFCAB81F}" type="sibTrans" cxnId="{5330348B-EB20-40CC-A0CC-E8D24DEF0938}">
      <dgm:prSet/>
      <dgm:spPr/>
      <dgm:t>
        <a:bodyPr/>
        <a:lstStyle/>
        <a:p>
          <a:endParaRPr lang="ru-RU"/>
        </a:p>
      </dgm:t>
    </dgm:pt>
    <dgm:pt modelId="{BDB51BDD-2395-4B31-958F-082FE95B2D93}">
      <dgm:prSet phldrT="[Текст]" custT="1"/>
      <dgm:spPr/>
      <dgm:t>
        <a:bodyPr/>
        <a:lstStyle/>
        <a:p>
          <a:r>
            <a:rPr lang="ru-RU" sz="1600" dirty="0" smtClean="0"/>
            <a:t>Справка об обучении</a:t>
          </a:r>
          <a:endParaRPr lang="ru-RU" sz="1600" dirty="0"/>
        </a:p>
      </dgm:t>
    </dgm:pt>
    <dgm:pt modelId="{F6D588A6-3C2C-4916-9F25-01ACAF4305F0}" type="parTrans" cxnId="{5A09ADD8-125C-4E8C-AFEA-A679C9E5D098}">
      <dgm:prSet/>
      <dgm:spPr/>
      <dgm:t>
        <a:bodyPr/>
        <a:lstStyle/>
        <a:p>
          <a:endParaRPr lang="ru-RU"/>
        </a:p>
      </dgm:t>
    </dgm:pt>
    <dgm:pt modelId="{9E919353-F75C-4CC3-A224-4B3041809A2D}" type="sibTrans" cxnId="{5A09ADD8-125C-4E8C-AFEA-A679C9E5D098}">
      <dgm:prSet/>
      <dgm:spPr/>
      <dgm:t>
        <a:bodyPr/>
        <a:lstStyle/>
        <a:p>
          <a:endParaRPr lang="ru-RU"/>
        </a:p>
      </dgm:t>
    </dgm:pt>
    <dgm:pt modelId="{D5D5C249-94C2-4B9B-BD60-0DC17BA8D8A4}">
      <dgm:prSet phldrT="[Текст]" custT="1"/>
      <dgm:spPr/>
      <dgm:t>
        <a:bodyPr/>
        <a:lstStyle/>
        <a:p>
          <a:r>
            <a:rPr lang="ru-RU" sz="1600" dirty="0" smtClean="0"/>
            <a:t>Аттестат об основном общем образовании</a:t>
          </a:r>
          <a:endParaRPr lang="ru-RU" sz="1600" dirty="0"/>
        </a:p>
      </dgm:t>
    </dgm:pt>
    <dgm:pt modelId="{2889AA37-4CEB-4278-9CBD-B4930D1FA0E2}" type="parTrans" cxnId="{4EFA3C25-857B-49B3-AB39-1EC156AAEE3B}">
      <dgm:prSet/>
      <dgm:spPr/>
      <dgm:t>
        <a:bodyPr/>
        <a:lstStyle/>
        <a:p>
          <a:endParaRPr lang="ru-RU"/>
        </a:p>
      </dgm:t>
    </dgm:pt>
    <dgm:pt modelId="{6FF4F396-8EA2-4AD2-ADFD-78510D6D232D}" type="sibTrans" cxnId="{4EFA3C25-857B-49B3-AB39-1EC156AAEE3B}">
      <dgm:prSet/>
      <dgm:spPr/>
      <dgm:t>
        <a:bodyPr/>
        <a:lstStyle/>
        <a:p>
          <a:endParaRPr lang="ru-RU"/>
        </a:p>
      </dgm:t>
    </dgm:pt>
    <dgm:pt modelId="{1EF57A56-FBE6-4E8C-920D-638C0DCEF940}">
      <dgm:prSet phldrT="[Текст]" custT="1"/>
      <dgm:spPr/>
      <dgm:t>
        <a:bodyPr/>
        <a:lstStyle/>
        <a:p>
          <a:r>
            <a:rPr lang="ru-RU" sz="1600" dirty="0" smtClean="0"/>
            <a:t>Аттестат о среднем общем образовании</a:t>
          </a:r>
          <a:endParaRPr lang="ru-RU" sz="1600" dirty="0"/>
        </a:p>
      </dgm:t>
    </dgm:pt>
    <dgm:pt modelId="{4ED06AE7-53C9-4263-8B9C-1C06D5191E6A}" type="parTrans" cxnId="{28C581A2-0370-41D8-8157-ADE9992AE024}">
      <dgm:prSet/>
      <dgm:spPr/>
      <dgm:t>
        <a:bodyPr/>
        <a:lstStyle/>
        <a:p>
          <a:endParaRPr lang="ru-RU"/>
        </a:p>
      </dgm:t>
    </dgm:pt>
    <dgm:pt modelId="{B77DC16A-C60F-4FD1-90EC-061BA3C4D1E8}" type="sibTrans" cxnId="{28C581A2-0370-41D8-8157-ADE9992AE024}">
      <dgm:prSet/>
      <dgm:spPr/>
      <dgm:t>
        <a:bodyPr/>
        <a:lstStyle/>
        <a:p>
          <a:endParaRPr lang="ru-RU"/>
        </a:p>
      </dgm:t>
    </dgm:pt>
    <dgm:pt modelId="{5857A31B-A78A-463F-81C7-E45D4131B3FB}">
      <dgm:prSet phldrT="[Текст]" custT="1"/>
      <dgm:spPr/>
      <dgm:t>
        <a:bodyPr/>
        <a:lstStyle/>
        <a:p>
          <a:r>
            <a:rPr lang="ru-RU" sz="1600" dirty="0" smtClean="0"/>
            <a:t>Диплом о среднем профессиональном образовании</a:t>
          </a:r>
          <a:endParaRPr lang="ru-RU" sz="1600" dirty="0"/>
        </a:p>
      </dgm:t>
    </dgm:pt>
    <dgm:pt modelId="{0F455E6A-0C13-4186-9C00-BCFE58D86893}" type="parTrans" cxnId="{258C371B-A3C5-40FF-880D-B09F3C3C0113}">
      <dgm:prSet/>
      <dgm:spPr/>
      <dgm:t>
        <a:bodyPr/>
        <a:lstStyle/>
        <a:p>
          <a:endParaRPr lang="ru-RU"/>
        </a:p>
      </dgm:t>
    </dgm:pt>
    <dgm:pt modelId="{F7AF8652-AD3E-459C-85E6-A1CCA0AD5A87}" type="sibTrans" cxnId="{258C371B-A3C5-40FF-880D-B09F3C3C0113}">
      <dgm:prSet/>
      <dgm:spPr/>
      <dgm:t>
        <a:bodyPr/>
        <a:lstStyle/>
        <a:p>
          <a:endParaRPr lang="ru-RU"/>
        </a:p>
      </dgm:t>
    </dgm:pt>
    <dgm:pt modelId="{54E57CDE-B895-4AB6-8D4B-6B6AE93669A9}">
      <dgm:prSet phldrT="[Текст]" custT="1"/>
      <dgm:spPr/>
      <dgm:t>
        <a:bodyPr/>
        <a:lstStyle/>
        <a:p>
          <a:r>
            <a:rPr lang="ru-RU" sz="1600" dirty="0" smtClean="0"/>
            <a:t>Диплом бакалавра </a:t>
          </a:r>
          <a:endParaRPr lang="ru-RU" sz="1600" dirty="0"/>
        </a:p>
      </dgm:t>
    </dgm:pt>
    <dgm:pt modelId="{2E6BDA56-26DB-4E89-989C-7DB0AAA73088}" type="parTrans" cxnId="{E60917EC-300A-46CF-A622-A1945AB1C3BF}">
      <dgm:prSet/>
      <dgm:spPr/>
      <dgm:t>
        <a:bodyPr/>
        <a:lstStyle/>
        <a:p>
          <a:endParaRPr lang="ru-RU"/>
        </a:p>
      </dgm:t>
    </dgm:pt>
    <dgm:pt modelId="{BDAFAC96-4A6B-4FFC-A9F6-C6B5622D0774}" type="sibTrans" cxnId="{E60917EC-300A-46CF-A622-A1945AB1C3BF}">
      <dgm:prSet/>
      <dgm:spPr/>
      <dgm:t>
        <a:bodyPr/>
        <a:lstStyle/>
        <a:p>
          <a:endParaRPr lang="ru-RU"/>
        </a:p>
      </dgm:t>
    </dgm:pt>
    <dgm:pt modelId="{AA9636DA-A6D7-46BB-9125-1F6F40243080}">
      <dgm:prSet phldrT="[Текст]" custT="1"/>
      <dgm:spPr/>
      <dgm:t>
        <a:bodyPr/>
        <a:lstStyle/>
        <a:p>
          <a:r>
            <a:rPr lang="ru-RU" sz="1600" dirty="0" smtClean="0"/>
            <a:t>Диплом специалиста</a:t>
          </a:r>
          <a:endParaRPr lang="ru-RU" sz="1600" dirty="0"/>
        </a:p>
      </dgm:t>
    </dgm:pt>
    <dgm:pt modelId="{73CAA139-B2F6-4386-B68A-03E9118B12AB}" type="parTrans" cxnId="{9FC7C4B9-20E5-45D1-B3F7-8B73BE42D0FA}">
      <dgm:prSet/>
      <dgm:spPr/>
      <dgm:t>
        <a:bodyPr/>
        <a:lstStyle/>
        <a:p>
          <a:endParaRPr lang="ru-RU"/>
        </a:p>
      </dgm:t>
    </dgm:pt>
    <dgm:pt modelId="{DDDE6AB8-302C-4851-8F52-D75A693D59CD}" type="sibTrans" cxnId="{9FC7C4B9-20E5-45D1-B3F7-8B73BE42D0FA}">
      <dgm:prSet/>
      <dgm:spPr/>
      <dgm:t>
        <a:bodyPr/>
        <a:lstStyle/>
        <a:p>
          <a:endParaRPr lang="ru-RU"/>
        </a:p>
      </dgm:t>
    </dgm:pt>
    <dgm:pt modelId="{1A5E7A27-761D-4BEE-A7D0-43504ABDEFA7}">
      <dgm:prSet phldrT="[Текст]" custT="1"/>
      <dgm:spPr/>
      <dgm:t>
        <a:bodyPr/>
        <a:lstStyle/>
        <a:p>
          <a:r>
            <a:rPr lang="ru-RU" sz="1600" dirty="0" smtClean="0"/>
            <a:t>Диплом магистра</a:t>
          </a:r>
          <a:endParaRPr lang="ru-RU" sz="1600" dirty="0"/>
        </a:p>
      </dgm:t>
    </dgm:pt>
    <dgm:pt modelId="{8FB3EE3E-9E6B-46D5-9206-F57E0CB17371}" type="parTrans" cxnId="{83496DC7-22AA-4151-882D-CAE87AB208B2}">
      <dgm:prSet/>
      <dgm:spPr/>
      <dgm:t>
        <a:bodyPr/>
        <a:lstStyle/>
        <a:p>
          <a:endParaRPr lang="ru-RU"/>
        </a:p>
      </dgm:t>
    </dgm:pt>
    <dgm:pt modelId="{E6408692-73B9-4645-A6DF-4D1BD8DEFC4B}" type="sibTrans" cxnId="{83496DC7-22AA-4151-882D-CAE87AB208B2}">
      <dgm:prSet/>
      <dgm:spPr/>
      <dgm:t>
        <a:bodyPr/>
        <a:lstStyle/>
        <a:p>
          <a:endParaRPr lang="ru-RU"/>
        </a:p>
      </dgm:t>
    </dgm:pt>
    <dgm:pt modelId="{61C8B885-6557-4D6A-92C9-DD9D726E74BE}">
      <dgm:prSet phldrT="[Текст]" custT="1"/>
      <dgm:spPr/>
      <dgm:t>
        <a:bodyPr/>
        <a:lstStyle/>
        <a:p>
          <a:r>
            <a:rPr lang="ru-RU" sz="1600" dirty="0" smtClean="0"/>
            <a:t>Диплом об окончании аспирантуры, ординатуры или ассистентуры-стажировки</a:t>
          </a:r>
          <a:endParaRPr lang="ru-RU" sz="1600" dirty="0"/>
        </a:p>
      </dgm:t>
    </dgm:pt>
    <dgm:pt modelId="{E83BC0C4-DFD2-4E23-AC69-98E7C0841F65}" type="parTrans" cxnId="{033F56B3-35A3-4F3C-9D4B-BEE566788713}">
      <dgm:prSet/>
      <dgm:spPr/>
      <dgm:t>
        <a:bodyPr/>
        <a:lstStyle/>
        <a:p>
          <a:endParaRPr lang="ru-RU"/>
        </a:p>
      </dgm:t>
    </dgm:pt>
    <dgm:pt modelId="{76112F88-84ED-48F9-8604-BF98B34F04AF}" type="sibTrans" cxnId="{033F56B3-35A3-4F3C-9D4B-BEE566788713}">
      <dgm:prSet/>
      <dgm:spPr/>
      <dgm:t>
        <a:bodyPr/>
        <a:lstStyle/>
        <a:p>
          <a:endParaRPr lang="ru-RU"/>
        </a:p>
      </dgm:t>
    </dgm:pt>
    <dgm:pt modelId="{5C3CCFDC-93BD-45F0-A37D-B8D668FFE958}">
      <dgm:prSet phldrT="[Текст]" custT="1"/>
      <dgm:spPr/>
      <dgm:t>
        <a:bodyPr/>
        <a:lstStyle/>
        <a:p>
          <a:r>
            <a:rPr lang="ru-RU" sz="1600" dirty="0" smtClean="0"/>
            <a:t>Удостоверение о повышении квалификации</a:t>
          </a:r>
          <a:endParaRPr lang="ru-RU" sz="1600" dirty="0"/>
        </a:p>
      </dgm:t>
    </dgm:pt>
    <dgm:pt modelId="{819C658B-6A17-4490-AF12-B916A65BDE8F}" type="parTrans" cxnId="{7EB36277-939C-4DB1-BA0A-570994E2CC78}">
      <dgm:prSet/>
      <dgm:spPr/>
      <dgm:t>
        <a:bodyPr/>
        <a:lstStyle/>
        <a:p>
          <a:endParaRPr lang="ru-RU"/>
        </a:p>
      </dgm:t>
    </dgm:pt>
    <dgm:pt modelId="{8644EF4F-514C-4BF6-8D83-07F2033BD39B}" type="sibTrans" cxnId="{7EB36277-939C-4DB1-BA0A-570994E2CC78}">
      <dgm:prSet/>
      <dgm:spPr/>
      <dgm:t>
        <a:bodyPr/>
        <a:lstStyle/>
        <a:p>
          <a:endParaRPr lang="ru-RU"/>
        </a:p>
      </dgm:t>
    </dgm:pt>
    <dgm:pt modelId="{803412AB-E2BA-4D95-8289-67AA61D5F5E6}">
      <dgm:prSet phldrT="[Текст]" custT="1"/>
      <dgm:spPr/>
      <dgm:t>
        <a:bodyPr/>
        <a:lstStyle/>
        <a:p>
          <a:r>
            <a:rPr lang="ru-RU" sz="1600" dirty="0" smtClean="0"/>
            <a:t>Диплом о профессиональной переподготовке</a:t>
          </a:r>
          <a:endParaRPr lang="ru-RU" sz="1600" dirty="0"/>
        </a:p>
      </dgm:t>
    </dgm:pt>
    <dgm:pt modelId="{7BB73F44-8BF5-4991-8D3C-ACCE855089C7}" type="parTrans" cxnId="{5DB22418-EA97-4406-8ACD-C91BEBF854F7}">
      <dgm:prSet/>
      <dgm:spPr/>
      <dgm:t>
        <a:bodyPr/>
        <a:lstStyle/>
        <a:p>
          <a:endParaRPr lang="ru-RU"/>
        </a:p>
      </dgm:t>
    </dgm:pt>
    <dgm:pt modelId="{F0F1BF5B-8728-4BAD-912C-93C093EA5684}" type="sibTrans" cxnId="{5DB22418-EA97-4406-8ACD-C91BEBF854F7}">
      <dgm:prSet/>
      <dgm:spPr/>
      <dgm:t>
        <a:bodyPr/>
        <a:lstStyle/>
        <a:p>
          <a:endParaRPr lang="ru-RU"/>
        </a:p>
      </dgm:t>
    </dgm:pt>
    <dgm:pt modelId="{57899BED-F4A9-48CA-B214-40F99739D338}">
      <dgm:prSet phldrT="[Текст]" custT="1"/>
      <dgm:spPr/>
      <dgm:t>
        <a:bodyPr/>
        <a:lstStyle/>
        <a:p>
          <a:r>
            <a:rPr lang="ru-RU" sz="1600" dirty="0" smtClean="0"/>
            <a:t>Свидетельство профессии рабочего, должности служащего</a:t>
          </a:r>
          <a:endParaRPr lang="ru-RU" sz="1600" dirty="0"/>
        </a:p>
      </dgm:t>
    </dgm:pt>
    <dgm:pt modelId="{19866254-2A3A-4FD9-892F-9A8362BDDCC9}" type="parTrans" cxnId="{3300A4BE-AB0F-4FC2-8F68-AB4E8AF91D4D}">
      <dgm:prSet/>
      <dgm:spPr/>
      <dgm:t>
        <a:bodyPr/>
        <a:lstStyle/>
        <a:p>
          <a:endParaRPr lang="ru-RU"/>
        </a:p>
      </dgm:t>
    </dgm:pt>
    <dgm:pt modelId="{AD4A29BB-8043-418D-985D-01826EE56644}" type="sibTrans" cxnId="{3300A4BE-AB0F-4FC2-8F68-AB4E8AF91D4D}">
      <dgm:prSet/>
      <dgm:spPr/>
      <dgm:t>
        <a:bodyPr/>
        <a:lstStyle/>
        <a:p>
          <a:endParaRPr lang="ru-RU"/>
        </a:p>
      </dgm:t>
    </dgm:pt>
    <dgm:pt modelId="{685E3544-5C40-4027-883E-A89D5B7C3FAC}" type="pres">
      <dgm:prSet presAssocID="{F82D313B-DE40-4D8C-8B03-1B2B2D06D844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5563E74-A74D-4E17-92B0-BD944681DF0C}" type="pres">
      <dgm:prSet presAssocID="{A4BF6B4F-CD73-4153-B929-B0ECED708BF3}" presName="ParentComposite" presStyleCnt="0"/>
      <dgm:spPr/>
    </dgm:pt>
    <dgm:pt modelId="{D3857AB5-01A5-40C5-A17B-7BE8D71345C8}" type="pres">
      <dgm:prSet presAssocID="{A4BF6B4F-CD73-4153-B929-B0ECED708BF3}" presName="Chord" presStyleLbl="bgShp" presStyleIdx="0" presStyleCnt="2" custLinFactNeighborX="-28558" custLinFactNeighborY="-195"/>
      <dgm:spPr/>
    </dgm:pt>
    <dgm:pt modelId="{AD507A01-1C59-4BE4-AAF3-14C9B1A6B639}" type="pres">
      <dgm:prSet presAssocID="{A4BF6B4F-CD73-4153-B929-B0ECED708BF3}" presName="Pie" presStyleLbl="alignNode1" presStyleIdx="0" presStyleCnt="2" custLinFactNeighborX="-32798" custLinFactNeighborY="-5044"/>
      <dgm:spPr/>
    </dgm:pt>
    <dgm:pt modelId="{56211C70-A9A6-4BBF-84C3-D451D81F04FB}" type="pres">
      <dgm:prSet presAssocID="{A4BF6B4F-CD73-4153-B929-B0ECED708BF3}" presName="Parent" presStyleLbl="revTx" presStyleIdx="0" presStyleCnt="4" custLinFactNeighborX="-37330" custLinFactNeighborY="-188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CCB0DB-28C9-4361-8648-DF567A1D6883}" type="pres">
      <dgm:prSet presAssocID="{CB28AFA4-9FFE-4006-BBFB-43F92F876FE2}" presName="negSibTrans" presStyleCnt="0"/>
      <dgm:spPr/>
    </dgm:pt>
    <dgm:pt modelId="{F2982D92-07E0-426C-9BFD-70DCBB719F95}" type="pres">
      <dgm:prSet presAssocID="{A4BF6B4F-CD73-4153-B929-B0ECED708BF3}" presName="composite" presStyleCnt="0"/>
      <dgm:spPr/>
    </dgm:pt>
    <dgm:pt modelId="{644CD4A8-6EBD-448C-BC29-4BA57592780A}" type="pres">
      <dgm:prSet presAssocID="{A4BF6B4F-CD73-4153-B929-B0ECED708BF3}" presName="Child" presStyleLbl="revTx" presStyleIdx="1" presStyleCnt="4" custScaleX="144516" custLinFactNeighborX="-9240" custLinFactNeighborY="-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7AEE64-2A02-490F-BC9A-0FC4D921C353}" type="pres">
      <dgm:prSet presAssocID="{05F473A4-E756-45F5-8609-1EA396511B6A}" presName="sibTrans" presStyleCnt="0"/>
      <dgm:spPr/>
    </dgm:pt>
    <dgm:pt modelId="{D9551986-443F-4011-B55B-14F0A9454254}" type="pres">
      <dgm:prSet presAssocID="{BD884BE0-690B-4B7F-87B8-7B8500A04E94}" presName="ParentComposite" presStyleCnt="0"/>
      <dgm:spPr/>
    </dgm:pt>
    <dgm:pt modelId="{1566F125-8DDF-4BC5-B465-E278F9E16F81}" type="pres">
      <dgm:prSet presAssocID="{BD884BE0-690B-4B7F-87B8-7B8500A04E94}" presName="Chord" presStyleLbl="bgShp" presStyleIdx="1" presStyleCnt="2"/>
      <dgm:spPr/>
    </dgm:pt>
    <dgm:pt modelId="{5B98A60B-6D6F-4AF7-A1EC-B932DA31B5B5}" type="pres">
      <dgm:prSet presAssocID="{BD884BE0-690B-4B7F-87B8-7B8500A04E94}" presName="Pie" presStyleLbl="alignNode1" presStyleIdx="1" presStyleCnt="2"/>
      <dgm:spPr/>
    </dgm:pt>
    <dgm:pt modelId="{FE86B59E-1071-41FA-8E12-5DDABE2173E7}" type="pres">
      <dgm:prSet presAssocID="{BD884BE0-690B-4B7F-87B8-7B8500A04E94}" presName="Parent" presStyleLbl="revTx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F9E50D-45DE-4401-A5F5-E67FCAEE3B61}" type="pres">
      <dgm:prSet presAssocID="{DF1932FF-7211-4A2C-B6B6-271CA542D857}" presName="negSibTrans" presStyleCnt="0"/>
      <dgm:spPr/>
    </dgm:pt>
    <dgm:pt modelId="{6FBCA00E-BDEC-4594-AF63-30006DB0B208}" type="pres">
      <dgm:prSet presAssocID="{BD884BE0-690B-4B7F-87B8-7B8500A04E94}" presName="composite" presStyleCnt="0"/>
      <dgm:spPr/>
    </dgm:pt>
    <dgm:pt modelId="{B0BEB26E-40BE-414A-B82D-4BD1B48F81A4}" type="pres">
      <dgm:prSet presAssocID="{BD884BE0-690B-4B7F-87B8-7B8500A04E94}" presName="Child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E762CD-03AC-4407-8E10-DEBE5DAEEA50}" type="presOf" srcId="{37A64635-CF88-4333-ADC8-CB603CDEBE9C}" destId="{B0BEB26E-40BE-414A-B82D-4BD1B48F81A4}" srcOrd="0" destOrd="3" presId="urn:microsoft.com/office/officeart/2009/3/layout/PieProcess"/>
    <dgm:cxn modelId="{69FAE927-9FCF-416A-9D33-190EEDEA07B6}" srcId="{F82D313B-DE40-4D8C-8B03-1B2B2D06D844}" destId="{BD884BE0-690B-4B7F-87B8-7B8500A04E94}" srcOrd="1" destOrd="0" parTransId="{DC71473F-36A2-4BA9-8FD2-66AB26376A57}" sibTransId="{7A749CBE-2931-486D-97D8-52715E53F955}"/>
    <dgm:cxn modelId="{BEA9A229-680E-4633-B4FD-005B31C11F62}" srcId="{BD884BE0-690B-4B7F-87B8-7B8500A04E94}" destId="{31038A18-C31D-4C1D-869E-EF0E45382860}" srcOrd="1" destOrd="0" parTransId="{D0B053CC-8D75-4B8D-9081-D42D35BEF21E}" sibTransId="{9D75376D-C4F2-43EA-A815-629375DEDECB}"/>
    <dgm:cxn modelId="{24CC62C0-C295-4CC1-A001-D0B57419F2B3}" srcId="{BD884BE0-690B-4B7F-87B8-7B8500A04E94}" destId="{B78193DE-6DD0-4DA9-8662-1BE79E3BFA90}" srcOrd="0" destOrd="0" parTransId="{D13DABFD-3574-4BE7-A026-DD111FAB2EC2}" sibTransId="{DF1932FF-7211-4A2C-B6B6-271CA542D857}"/>
    <dgm:cxn modelId="{E3BFDB47-BB67-4B5F-9A0C-2E3CB3238AC8}" type="presOf" srcId="{2C1A73C5-19B6-46CA-809F-F16C4CC3F83C}" destId="{644CD4A8-6EBD-448C-BC29-4BA57592780A}" srcOrd="0" destOrd="9" presId="urn:microsoft.com/office/officeart/2009/3/layout/PieProcess"/>
    <dgm:cxn modelId="{4EFA3C25-857B-49B3-AB39-1EC156AAEE3B}" srcId="{CD39E048-014F-4578-BD2D-17E4A8F2164F}" destId="{D5D5C249-94C2-4B9B-BD60-0DC17BA8D8A4}" srcOrd="0" destOrd="0" parTransId="{2889AA37-4CEB-4278-9CBD-B4930D1FA0E2}" sibTransId="{6FF4F396-8EA2-4AD2-ADFD-78510D6D232D}"/>
    <dgm:cxn modelId="{28A93980-0B61-48BB-B1E6-614BCF5F67E7}" type="presOf" srcId="{803412AB-E2BA-4D95-8289-67AA61D5F5E6}" destId="{644CD4A8-6EBD-448C-BC29-4BA57592780A}" srcOrd="0" destOrd="11" presId="urn:microsoft.com/office/officeart/2009/3/layout/PieProcess"/>
    <dgm:cxn modelId="{7C366D6F-1897-4FEB-9ED2-3F7A5C7F5934}" type="presOf" srcId="{AA9636DA-A6D7-46BB-9125-1F6F40243080}" destId="{644CD4A8-6EBD-448C-BC29-4BA57592780A}" srcOrd="0" destOrd="6" presId="urn:microsoft.com/office/officeart/2009/3/layout/PieProcess"/>
    <dgm:cxn modelId="{04F54583-1CEC-4CF4-A23C-E0BF3582EC18}" type="presOf" srcId="{61C8B885-6557-4D6A-92C9-DD9D726E74BE}" destId="{644CD4A8-6EBD-448C-BC29-4BA57592780A}" srcOrd="0" destOrd="8" presId="urn:microsoft.com/office/officeart/2009/3/layout/PieProcess"/>
    <dgm:cxn modelId="{5330348B-EB20-40CC-A0CC-E8D24DEF0938}" srcId="{BD884BE0-690B-4B7F-87B8-7B8500A04E94}" destId="{37A64635-CF88-4333-ADC8-CB603CDEBE9C}" srcOrd="3" destOrd="0" parTransId="{68C424A5-8CD6-4A67-9FEC-2F733056169F}" sibTransId="{F2577C9F-4A81-40B8-9746-2218DFCAB81F}"/>
    <dgm:cxn modelId="{178823BA-2DA9-4ECC-9452-6D42FEDD637D}" type="presOf" srcId="{5C3CCFDC-93BD-45F0-A37D-B8D668FFE958}" destId="{644CD4A8-6EBD-448C-BC29-4BA57592780A}" srcOrd="0" destOrd="10" presId="urn:microsoft.com/office/officeart/2009/3/layout/PieProcess"/>
    <dgm:cxn modelId="{E8B1A6C9-7139-4D29-9E75-EA5C8B9A1695}" type="presOf" srcId="{5857A31B-A78A-463F-81C7-E45D4131B3FB}" destId="{644CD4A8-6EBD-448C-BC29-4BA57592780A}" srcOrd="0" destOrd="4" presId="urn:microsoft.com/office/officeart/2009/3/layout/PieProcess"/>
    <dgm:cxn modelId="{28C581A2-0370-41D8-8157-ADE9992AE024}" srcId="{CD39E048-014F-4578-BD2D-17E4A8F2164F}" destId="{1EF57A56-FBE6-4E8C-920D-638C0DCEF940}" srcOrd="1" destOrd="0" parTransId="{4ED06AE7-53C9-4263-8B9C-1C06D5191E6A}" sibTransId="{B77DC16A-C60F-4FD1-90EC-061BA3C4D1E8}"/>
    <dgm:cxn modelId="{C709B3DB-CEC5-4026-97BC-3617EA6DE599}" type="presOf" srcId="{A4BF6B4F-CD73-4153-B929-B0ECED708BF3}" destId="{56211C70-A9A6-4BBF-84C3-D451D81F04FB}" srcOrd="0" destOrd="0" presId="urn:microsoft.com/office/officeart/2009/3/layout/PieProcess"/>
    <dgm:cxn modelId="{2DDE725A-94CD-4256-A494-53603F6B46E2}" srcId="{F82D313B-DE40-4D8C-8B03-1B2B2D06D844}" destId="{A4BF6B4F-CD73-4153-B929-B0ECED708BF3}" srcOrd="0" destOrd="0" parTransId="{51CA52C5-B20E-4379-9239-1027298D64F2}" sibTransId="{05F473A4-E756-45F5-8609-1EA396511B6A}"/>
    <dgm:cxn modelId="{7EB36277-939C-4DB1-BA0A-570994E2CC78}" srcId="{2C1A73C5-19B6-46CA-809F-F16C4CC3F83C}" destId="{5C3CCFDC-93BD-45F0-A37D-B8D668FFE958}" srcOrd="0" destOrd="0" parTransId="{819C658B-6A17-4490-AF12-B916A65BDE8F}" sibTransId="{8644EF4F-514C-4BF6-8D83-07F2033BD39B}"/>
    <dgm:cxn modelId="{E60917EC-300A-46CF-A622-A1945AB1C3BF}" srcId="{3037448F-F00D-4028-AD7F-A07DE00B99A0}" destId="{54E57CDE-B895-4AB6-8D4B-6B6AE93669A9}" srcOrd="1" destOrd="0" parTransId="{2E6BDA56-26DB-4E89-989C-7DB0AAA73088}" sibTransId="{BDAFAC96-4A6B-4FFC-A9F6-C6B5622D0774}"/>
    <dgm:cxn modelId="{07C7B7FE-6821-4E49-BFE2-CDA71A7F401A}" srcId="{A4BF6B4F-CD73-4153-B929-B0ECED708BF3}" destId="{2C1A73C5-19B6-46CA-809F-F16C4CC3F83C}" srcOrd="2" destOrd="0" parTransId="{31DFCF22-7CF8-4FC5-BA22-658C39ED9F7F}" sibTransId="{0CEE4917-01BA-42A0-9449-C2DF506F5BDB}"/>
    <dgm:cxn modelId="{9BF0A4F8-E44D-4804-AE77-BEC4D2054D0A}" type="presOf" srcId="{1EF57A56-FBE6-4E8C-920D-638C0DCEF940}" destId="{644CD4A8-6EBD-448C-BC29-4BA57592780A}" srcOrd="0" destOrd="2" presId="urn:microsoft.com/office/officeart/2009/3/layout/PieProcess"/>
    <dgm:cxn modelId="{476EB2DE-367D-4E68-AB62-75A27BEE4EC1}" type="presOf" srcId="{BD884BE0-690B-4B7F-87B8-7B8500A04E94}" destId="{FE86B59E-1071-41FA-8E12-5DDABE2173E7}" srcOrd="0" destOrd="0" presId="urn:microsoft.com/office/officeart/2009/3/layout/PieProcess"/>
    <dgm:cxn modelId="{9FC7C4B9-20E5-45D1-B3F7-8B73BE42D0FA}" srcId="{3037448F-F00D-4028-AD7F-A07DE00B99A0}" destId="{AA9636DA-A6D7-46BB-9125-1F6F40243080}" srcOrd="2" destOrd="0" parTransId="{73CAA139-B2F6-4386-B68A-03E9118B12AB}" sibTransId="{DDDE6AB8-302C-4851-8F52-D75A693D59CD}"/>
    <dgm:cxn modelId="{5DB22418-EA97-4406-8ACD-C91BEBF854F7}" srcId="{2C1A73C5-19B6-46CA-809F-F16C4CC3F83C}" destId="{803412AB-E2BA-4D95-8289-67AA61D5F5E6}" srcOrd="1" destOrd="0" parTransId="{7BB73F44-8BF5-4991-8D3C-ACCE855089C7}" sibTransId="{F0F1BF5B-8728-4BAD-912C-93C093EA5684}"/>
    <dgm:cxn modelId="{3EFA4B02-8502-452C-A8F9-799CBA225EA4}" type="presOf" srcId="{57899BED-F4A9-48CA-B214-40F99739D338}" destId="{644CD4A8-6EBD-448C-BC29-4BA57592780A}" srcOrd="0" destOrd="12" presId="urn:microsoft.com/office/officeart/2009/3/layout/PieProcess"/>
    <dgm:cxn modelId="{373BE336-6297-4EFF-9DA5-923CCFE1513C}" type="presOf" srcId="{CD39E048-014F-4578-BD2D-17E4A8F2164F}" destId="{644CD4A8-6EBD-448C-BC29-4BA57592780A}" srcOrd="0" destOrd="0" presId="urn:microsoft.com/office/officeart/2009/3/layout/PieProcess"/>
    <dgm:cxn modelId="{187F0413-04EE-49D8-AD43-B5C8718DAAD1}" type="presOf" srcId="{3037448F-F00D-4028-AD7F-A07DE00B99A0}" destId="{644CD4A8-6EBD-448C-BC29-4BA57592780A}" srcOrd="0" destOrd="3" presId="urn:microsoft.com/office/officeart/2009/3/layout/PieProcess"/>
    <dgm:cxn modelId="{3300A4BE-AB0F-4FC2-8F68-AB4E8AF91D4D}" srcId="{2C1A73C5-19B6-46CA-809F-F16C4CC3F83C}" destId="{57899BED-F4A9-48CA-B214-40F99739D338}" srcOrd="2" destOrd="0" parTransId="{19866254-2A3A-4FD9-892F-9A8362BDDCC9}" sibTransId="{AD4A29BB-8043-418D-985D-01826EE56644}"/>
    <dgm:cxn modelId="{5A09ADD8-125C-4E8C-AFEA-A679C9E5D098}" srcId="{BD884BE0-690B-4B7F-87B8-7B8500A04E94}" destId="{BDB51BDD-2395-4B31-958F-082FE95B2D93}" srcOrd="2" destOrd="0" parTransId="{F6D588A6-3C2C-4916-9F25-01ACAF4305F0}" sibTransId="{9E919353-F75C-4CC3-A224-4B3041809A2D}"/>
    <dgm:cxn modelId="{551E8AAD-4246-4EFD-9EC5-50C2F07DF098}" type="presOf" srcId="{F82D313B-DE40-4D8C-8B03-1B2B2D06D844}" destId="{685E3544-5C40-4027-883E-A89D5B7C3FAC}" srcOrd="0" destOrd="0" presId="urn:microsoft.com/office/officeart/2009/3/layout/PieProcess"/>
    <dgm:cxn modelId="{033F56B3-35A3-4F3C-9D4B-BEE566788713}" srcId="{3037448F-F00D-4028-AD7F-A07DE00B99A0}" destId="{61C8B885-6557-4D6A-92C9-DD9D726E74BE}" srcOrd="4" destOrd="0" parTransId="{E83BC0C4-DFD2-4E23-AC69-98E7C0841F65}" sibTransId="{76112F88-84ED-48F9-8604-BF98B34F04AF}"/>
    <dgm:cxn modelId="{72A42AE5-24BC-4C64-8E47-5472D8B7C5C1}" type="presOf" srcId="{1A5E7A27-761D-4BEE-A7D0-43504ABDEFA7}" destId="{644CD4A8-6EBD-448C-BC29-4BA57592780A}" srcOrd="0" destOrd="7" presId="urn:microsoft.com/office/officeart/2009/3/layout/PieProcess"/>
    <dgm:cxn modelId="{1306CF2A-14A8-4AE5-8DB4-0360A4BE4E57}" srcId="{A4BF6B4F-CD73-4153-B929-B0ECED708BF3}" destId="{CD39E048-014F-4578-BD2D-17E4A8F2164F}" srcOrd="0" destOrd="0" parTransId="{B9113D08-F6FC-4A18-B0EE-265DA65DBDCC}" sibTransId="{CB28AFA4-9FFE-4006-BBFB-43F92F876FE2}"/>
    <dgm:cxn modelId="{5B6FAC70-B964-499A-86CA-7F53CCD3DA56}" srcId="{A4BF6B4F-CD73-4153-B929-B0ECED708BF3}" destId="{3037448F-F00D-4028-AD7F-A07DE00B99A0}" srcOrd="1" destOrd="0" parTransId="{444A6E50-D79C-435B-9BFF-04D37949CAEB}" sibTransId="{DDA10359-ABA2-4501-8980-5E35BD9BE4B4}"/>
    <dgm:cxn modelId="{258C371B-A3C5-40FF-880D-B09F3C3C0113}" srcId="{3037448F-F00D-4028-AD7F-A07DE00B99A0}" destId="{5857A31B-A78A-463F-81C7-E45D4131B3FB}" srcOrd="0" destOrd="0" parTransId="{0F455E6A-0C13-4186-9C00-BCFE58D86893}" sibTransId="{F7AF8652-AD3E-459C-85E6-A1CCA0AD5A87}"/>
    <dgm:cxn modelId="{88ACD7E8-6B82-4CEE-84F2-BD171B9AD260}" type="presOf" srcId="{B78193DE-6DD0-4DA9-8662-1BE79E3BFA90}" destId="{B0BEB26E-40BE-414A-B82D-4BD1B48F81A4}" srcOrd="0" destOrd="0" presId="urn:microsoft.com/office/officeart/2009/3/layout/PieProcess"/>
    <dgm:cxn modelId="{720F436B-7BBB-407E-B7EA-2DCF5752FFF5}" type="presOf" srcId="{54E57CDE-B895-4AB6-8D4B-6B6AE93669A9}" destId="{644CD4A8-6EBD-448C-BC29-4BA57592780A}" srcOrd="0" destOrd="5" presId="urn:microsoft.com/office/officeart/2009/3/layout/PieProcess"/>
    <dgm:cxn modelId="{3CE11FFC-DEB3-4BF0-87EB-923C9D668B01}" type="presOf" srcId="{31038A18-C31D-4C1D-869E-EF0E45382860}" destId="{B0BEB26E-40BE-414A-B82D-4BD1B48F81A4}" srcOrd="0" destOrd="1" presId="urn:microsoft.com/office/officeart/2009/3/layout/PieProcess"/>
    <dgm:cxn modelId="{83496DC7-22AA-4151-882D-CAE87AB208B2}" srcId="{3037448F-F00D-4028-AD7F-A07DE00B99A0}" destId="{1A5E7A27-761D-4BEE-A7D0-43504ABDEFA7}" srcOrd="3" destOrd="0" parTransId="{8FB3EE3E-9E6B-46D5-9206-F57E0CB17371}" sibTransId="{E6408692-73B9-4645-A6DF-4D1BD8DEFC4B}"/>
    <dgm:cxn modelId="{DDF0BCAC-F237-4754-A6DE-7765A5618296}" type="presOf" srcId="{BDB51BDD-2395-4B31-958F-082FE95B2D93}" destId="{B0BEB26E-40BE-414A-B82D-4BD1B48F81A4}" srcOrd="0" destOrd="2" presId="urn:microsoft.com/office/officeart/2009/3/layout/PieProcess"/>
    <dgm:cxn modelId="{2757D990-10F5-433E-A1FC-323D4481D254}" type="presOf" srcId="{D5D5C249-94C2-4B9B-BD60-0DC17BA8D8A4}" destId="{644CD4A8-6EBD-448C-BC29-4BA57592780A}" srcOrd="0" destOrd="1" presId="urn:microsoft.com/office/officeart/2009/3/layout/PieProcess"/>
    <dgm:cxn modelId="{FF159151-3A35-44B9-AF5A-BC31008CE44D}" type="presParOf" srcId="{685E3544-5C40-4027-883E-A89D5B7C3FAC}" destId="{15563E74-A74D-4E17-92B0-BD944681DF0C}" srcOrd="0" destOrd="0" presId="urn:microsoft.com/office/officeart/2009/3/layout/PieProcess"/>
    <dgm:cxn modelId="{4317B657-89AD-42C5-9E85-83018974A224}" type="presParOf" srcId="{15563E74-A74D-4E17-92B0-BD944681DF0C}" destId="{D3857AB5-01A5-40C5-A17B-7BE8D71345C8}" srcOrd="0" destOrd="0" presId="urn:microsoft.com/office/officeart/2009/3/layout/PieProcess"/>
    <dgm:cxn modelId="{59B6C8C2-2EA7-4844-9448-0FF2D62BF63E}" type="presParOf" srcId="{15563E74-A74D-4E17-92B0-BD944681DF0C}" destId="{AD507A01-1C59-4BE4-AAF3-14C9B1A6B639}" srcOrd="1" destOrd="0" presId="urn:microsoft.com/office/officeart/2009/3/layout/PieProcess"/>
    <dgm:cxn modelId="{5D3F798E-AFC3-4BFE-B9B8-454CE75F8245}" type="presParOf" srcId="{15563E74-A74D-4E17-92B0-BD944681DF0C}" destId="{56211C70-A9A6-4BBF-84C3-D451D81F04FB}" srcOrd="2" destOrd="0" presId="urn:microsoft.com/office/officeart/2009/3/layout/PieProcess"/>
    <dgm:cxn modelId="{0DE311CC-AC40-447B-9F55-DC2B540B03CE}" type="presParOf" srcId="{685E3544-5C40-4027-883E-A89D5B7C3FAC}" destId="{1ACCB0DB-28C9-4361-8648-DF567A1D6883}" srcOrd="1" destOrd="0" presId="urn:microsoft.com/office/officeart/2009/3/layout/PieProcess"/>
    <dgm:cxn modelId="{00D50A84-B0F3-4FAB-93ED-64B80DC63C2F}" type="presParOf" srcId="{685E3544-5C40-4027-883E-A89D5B7C3FAC}" destId="{F2982D92-07E0-426C-9BFD-70DCBB719F95}" srcOrd="2" destOrd="0" presId="urn:microsoft.com/office/officeart/2009/3/layout/PieProcess"/>
    <dgm:cxn modelId="{EE5B3FB3-883F-43DF-9074-4E5913D50070}" type="presParOf" srcId="{F2982D92-07E0-426C-9BFD-70DCBB719F95}" destId="{644CD4A8-6EBD-448C-BC29-4BA57592780A}" srcOrd="0" destOrd="0" presId="urn:microsoft.com/office/officeart/2009/3/layout/PieProcess"/>
    <dgm:cxn modelId="{6A39A4D8-C7BA-4C54-80CF-9483727EED6D}" type="presParOf" srcId="{685E3544-5C40-4027-883E-A89D5B7C3FAC}" destId="{977AEE64-2A02-490F-BC9A-0FC4D921C353}" srcOrd="3" destOrd="0" presId="urn:microsoft.com/office/officeart/2009/3/layout/PieProcess"/>
    <dgm:cxn modelId="{58784649-FA81-43AA-8479-812F65DE4075}" type="presParOf" srcId="{685E3544-5C40-4027-883E-A89D5B7C3FAC}" destId="{D9551986-443F-4011-B55B-14F0A9454254}" srcOrd="4" destOrd="0" presId="urn:microsoft.com/office/officeart/2009/3/layout/PieProcess"/>
    <dgm:cxn modelId="{295F0D7C-C78C-4DE4-9423-01507ACB81A0}" type="presParOf" srcId="{D9551986-443F-4011-B55B-14F0A9454254}" destId="{1566F125-8DDF-4BC5-B465-E278F9E16F81}" srcOrd="0" destOrd="0" presId="urn:microsoft.com/office/officeart/2009/3/layout/PieProcess"/>
    <dgm:cxn modelId="{4D1D0632-BEB8-4D8C-9157-6005EA57A109}" type="presParOf" srcId="{D9551986-443F-4011-B55B-14F0A9454254}" destId="{5B98A60B-6D6F-4AF7-A1EC-B932DA31B5B5}" srcOrd="1" destOrd="0" presId="urn:microsoft.com/office/officeart/2009/3/layout/PieProcess"/>
    <dgm:cxn modelId="{E1D7A947-B5BE-403E-A76C-3CCEC09755C3}" type="presParOf" srcId="{D9551986-443F-4011-B55B-14F0A9454254}" destId="{FE86B59E-1071-41FA-8E12-5DDABE2173E7}" srcOrd="2" destOrd="0" presId="urn:microsoft.com/office/officeart/2009/3/layout/PieProcess"/>
    <dgm:cxn modelId="{37F4319D-9EAA-412F-8A5C-DC0374005D42}" type="presParOf" srcId="{685E3544-5C40-4027-883E-A89D5B7C3FAC}" destId="{4DF9E50D-45DE-4401-A5F5-E67FCAEE3B61}" srcOrd="5" destOrd="0" presId="urn:microsoft.com/office/officeart/2009/3/layout/PieProcess"/>
    <dgm:cxn modelId="{A310FB26-891E-4129-ABAE-ED537F63B673}" type="presParOf" srcId="{685E3544-5C40-4027-883E-A89D5B7C3FAC}" destId="{6FBCA00E-BDEC-4594-AF63-30006DB0B208}" srcOrd="6" destOrd="0" presId="urn:microsoft.com/office/officeart/2009/3/layout/PieProcess"/>
    <dgm:cxn modelId="{EDEC29C6-2BDE-4BD9-885C-66622830E1DB}" type="presParOf" srcId="{6FBCA00E-BDEC-4594-AF63-30006DB0B208}" destId="{B0BEB26E-40BE-414A-B82D-4BD1B48F81A4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2B3F94C-97A1-48FA-85E5-1F222AE7D993}" type="doc">
      <dgm:prSet loTypeId="urn:microsoft.com/office/officeart/2005/8/layout/hierarchy1" loCatId="hierarchy" qsTypeId="urn:microsoft.com/office/officeart/2005/8/quickstyle/simple1#6" qsCatId="simple" csTypeId="urn:microsoft.com/office/officeart/2005/8/colors/colorful1#10" csCatId="colorful" phldr="1"/>
      <dgm:spPr/>
      <dgm:t>
        <a:bodyPr/>
        <a:lstStyle/>
        <a:p>
          <a:endParaRPr lang="ru-RU"/>
        </a:p>
      </dgm:t>
    </dgm:pt>
    <dgm:pt modelId="{8597B066-5990-4F75-BF96-23E71B7808C4}">
      <dgm:prSet phldrT="[Текст]"/>
      <dgm:spPr/>
      <dgm:t>
        <a:bodyPr/>
        <a:lstStyle/>
        <a:p>
          <a:r>
            <a:rPr lang="ru-RU" dirty="0" smtClean="0"/>
            <a:t>Образовательные организации</a:t>
          </a:r>
          <a:endParaRPr lang="ru-RU" dirty="0"/>
        </a:p>
      </dgm:t>
    </dgm:pt>
    <dgm:pt modelId="{31CF2CFC-3D4F-4F55-B7BC-28A661992B62}" type="parTrans" cxnId="{98516BB9-E228-40C4-AAC6-EF24902BEF77}">
      <dgm:prSet/>
      <dgm:spPr/>
      <dgm:t>
        <a:bodyPr/>
        <a:lstStyle/>
        <a:p>
          <a:endParaRPr lang="ru-RU"/>
        </a:p>
      </dgm:t>
    </dgm:pt>
    <dgm:pt modelId="{3F9DA847-E581-484F-8DC7-D32029D6D7E1}" type="sibTrans" cxnId="{98516BB9-E228-40C4-AAC6-EF24902BEF77}">
      <dgm:prSet/>
      <dgm:spPr/>
      <dgm:t>
        <a:bodyPr/>
        <a:lstStyle/>
        <a:p>
          <a:endParaRPr lang="ru-RU"/>
        </a:p>
      </dgm:t>
    </dgm:pt>
    <dgm:pt modelId="{8FF17B08-9A6D-4488-9829-E4161A6E9224}">
      <dgm:prSet phldrT="[Текст]"/>
      <dgm:spPr/>
      <dgm:t>
        <a:bodyPr/>
        <a:lstStyle/>
        <a:p>
          <a:r>
            <a:rPr lang="ru-RU" dirty="0" smtClean="0"/>
            <a:t>Организации, осуществляющие обучение </a:t>
          </a:r>
          <a:br>
            <a:rPr lang="ru-RU" dirty="0" smtClean="0"/>
          </a:br>
          <a:endParaRPr lang="ru-RU" dirty="0"/>
        </a:p>
      </dgm:t>
    </dgm:pt>
    <dgm:pt modelId="{7E2EAE24-4FC0-48A8-9249-6A679FEE0A92}" type="parTrans" cxnId="{A8B6165E-B4BC-47DD-85EE-8CC65B3D708D}">
      <dgm:prSet/>
      <dgm:spPr/>
      <dgm:t>
        <a:bodyPr/>
        <a:lstStyle/>
        <a:p>
          <a:endParaRPr lang="ru-RU"/>
        </a:p>
      </dgm:t>
    </dgm:pt>
    <dgm:pt modelId="{D1AC0F26-E736-4946-A647-2107AB3140DB}" type="sibTrans" cxnId="{A8B6165E-B4BC-47DD-85EE-8CC65B3D708D}">
      <dgm:prSet/>
      <dgm:spPr/>
      <dgm:t>
        <a:bodyPr/>
        <a:lstStyle/>
        <a:p>
          <a:endParaRPr lang="ru-RU"/>
        </a:p>
      </dgm:t>
    </dgm:pt>
    <dgm:pt modelId="{D0777F34-E8D4-4416-B769-137C44D36728}">
      <dgm:prSet phldrT="[Текст]"/>
      <dgm:spPr>
        <a:scene3d>
          <a:camera prst="orthographicFront"/>
          <a:lightRig rig="threePt" dir="t"/>
        </a:scene3d>
        <a:sp3d>
          <a:bevelB/>
        </a:sp3d>
      </dgm:spPr>
      <dgm:t>
        <a:bodyPr/>
        <a:lstStyle/>
        <a:p>
          <a:r>
            <a:rPr lang="ru-RU" dirty="0" smtClean="0"/>
            <a:t>Организации, осуществляющие образовательную деятельность</a:t>
          </a:r>
          <a:endParaRPr lang="ru-RU" dirty="0"/>
        </a:p>
      </dgm:t>
    </dgm:pt>
    <dgm:pt modelId="{F0153811-CAF5-4415-B9A6-1201B9942DC0}" type="parTrans" cxnId="{E48A151D-50A1-4381-B7DA-33E6D9D4CB7F}">
      <dgm:prSet/>
      <dgm:spPr/>
      <dgm:t>
        <a:bodyPr/>
        <a:lstStyle/>
        <a:p>
          <a:endParaRPr lang="ru-RU"/>
        </a:p>
      </dgm:t>
    </dgm:pt>
    <dgm:pt modelId="{6636DD49-DB2C-48D4-B0C5-97E1150C46E7}" type="sibTrans" cxnId="{E48A151D-50A1-4381-B7DA-33E6D9D4CB7F}">
      <dgm:prSet/>
      <dgm:spPr/>
      <dgm:t>
        <a:bodyPr/>
        <a:lstStyle/>
        <a:p>
          <a:endParaRPr lang="ru-RU"/>
        </a:p>
      </dgm:t>
    </dgm:pt>
    <dgm:pt modelId="{5D5260DA-EAB3-45DE-BCA1-70212E6688AF}" type="pres">
      <dgm:prSet presAssocID="{C2B3F94C-97A1-48FA-85E5-1F222AE7D99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0E03FEA-1406-4E53-9706-570BFC5C91FA}" type="pres">
      <dgm:prSet presAssocID="{D0777F34-E8D4-4416-B769-137C44D36728}" presName="hierRoot1" presStyleCnt="0"/>
      <dgm:spPr/>
      <dgm:t>
        <a:bodyPr/>
        <a:lstStyle/>
        <a:p>
          <a:endParaRPr lang="ru-RU"/>
        </a:p>
      </dgm:t>
    </dgm:pt>
    <dgm:pt modelId="{0EB7BDFF-4162-4E94-BB49-9C39006B87DF}" type="pres">
      <dgm:prSet presAssocID="{D0777F34-E8D4-4416-B769-137C44D36728}" presName="composite" presStyleCnt="0"/>
      <dgm:spPr/>
      <dgm:t>
        <a:bodyPr/>
        <a:lstStyle/>
        <a:p>
          <a:endParaRPr lang="ru-RU"/>
        </a:p>
      </dgm:t>
    </dgm:pt>
    <dgm:pt modelId="{8A587FCA-C744-407E-8DE0-4E8DBD206A16}" type="pres">
      <dgm:prSet presAssocID="{D0777F34-E8D4-4416-B769-137C44D36728}" presName="background" presStyleLbl="node0" presStyleIdx="0" presStyleCnt="1"/>
      <dgm:spPr>
        <a:scene3d>
          <a:camera prst="orthographicFront"/>
          <a:lightRig rig="threePt" dir="t"/>
        </a:scene3d>
        <a:sp3d>
          <a:bevelB w="165100" prst="coolSlant"/>
        </a:sp3d>
      </dgm:spPr>
      <dgm:t>
        <a:bodyPr/>
        <a:lstStyle/>
        <a:p>
          <a:endParaRPr lang="ru-RU"/>
        </a:p>
      </dgm:t>
    </dgm:pt>
    <dgm:pt modelId="{489224BA-DB3A-49AF-AA01-E62CB1D5D523}" type="pres">
      <dgm:prSet presAssocID="{D0777F34-E8D4-4416-B769-137C44D3672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A2245D-798F-4160-A4DA-ED2BF031F07D}" type="pres">
      <dgm:prSet presAssocID="{D0777F34-E8D4-4416-B769-137C44D36728}" presName="hierChild2" presStyleCnt="0"/>
      <dgm:spPr/>
      <dgm:t>
        <a:bodyPr/>
        <a:lstStyle/>
        <a:p>
          <a:endParaRPr lang="ru-RU"/>
        </a:p>
      </dgm:t>
    </dgm:pt>
    <dgm:pt modelId="{7C6DEE53-479B-4CE4-8BBA-0E477A7422F1}" type="pres">
      <dgm:prSet presAssocID="{31CF2CFC-3D4F-4F55-B7BC-28A661992B62}" presName="Name10" presStyleLbl="parChTrans1D2" presStyleIdx="0" presStyleCnt="2"/>
      <dgm:spPr/>
      <dgm:t>
        <a:bodyPr/>
        <a:lstStyle/>
        <a:p>
          <a:endParaRPr lang="ru-RU"/>
        </a:p>
      </dgm:t>
    </dgm:pt>
    <dgm:pt modelId="{AB2513CC-2E84-41D3-AA3C-187D22F8C2FD}" type="pres">
      <dgm:prSet presAssocID="{8597B066-5990-4F75-BF96-23E71B7808C4}" presName="hierRoot2" presStyleCnt="0"/>
      <dgm:spPr/>
      <dgm:t>
        <a:bodyPr/>
        <a:lstStyle/>
        <a:p>
          <a:endParaRPr lang="ru-RU"/>
        </a:p>
      </dgm:t>
    </dgm:pt>
    <dgm:pt modelId="{B0E1D090-AE54-4CD1-9C00-C273CB51B9D7}" type="pres">
      <dgm:prSet presAssocID="{8597B066-5990-4F75-BF96-23E71B7808C4}" presName="composite2" presStyleCnt="0"/>
      <dgm:spPr/>
      <dgm:t>
        <a:bodyPr/>
        <a:lstStyle/>
        <a:p>
          <a:endParaRPr lang="ru-RU"/>
        </a:p>
      </dgm:t>
    </dgm:pt>
    <dgm:pt modelId="{014FD2D3-9A05-4C42-86AC-D55952AEBD89}" type="pres">
      <dgm:prSet presAssocID="{8597B066-5990-4F75-BF96-23E71B7808C4}" presName="background2" presStyleLbl="node2" presStyleIdx="0" presStyleCnt="2"/>
      <dgm:spPr>
        <a:scene3d>
          <a:camera prst="orthographicFront"/>
          <a:lightRig rig="sunset" dir="t"/>
        </a:scene3d>
        <a:sp3d>
          <a:bevelB/>
        </a:sp3d>
      </dgm:spPr>
      <dgm:t>
        <a:bodyPr/>
        <a:lstStyle/>
        <a:p>
          <a:endParaRPr lang="ru-RU"/>
        </a:p>
      </dgm:t>
    </dgm:pt>
    <dgm:pt modelId="{9884D19C-12B6-47B0-9A1A-B70CC5FF96D7}" type="pres">
      <dgm:prSet presAssocID="{8597B066-5990-4F75-BF96-23E71B7808C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3767A0-A4E8-4E5D-8050-BDDBD90B140D}" type="pres">
      <dgm:prSet presAssocID="{8597B066-5990-4F75-BF96-23E71B7808C4}" presName="hierChild3" presStyleCnt="0"/>
      <dgm:spPr/>
      <dgm:t>
        <a:bodyPr/>
        <a:lstStyle/>
        <a:p>
          <a:endParaRPr lang="ru-RU"/>
        </a:p>
      </dgm:t>
    </dgm:pt>
    <dgm:pt modelId="{719557FD-F36B-409E-BC66-63330565D624}" type="pres">
      <dgm:prSet presAssocID="{7E2EAE24-4FC0-48A8-9249-6A679FEE0A92}" presName="Name10" presStyleLbl="parChTrans1D2" presStyleIdx="1" presStyleCnt="2"/>
      <dgm:spPr/>
      <dgm:t>
        <a:bodyPr/>
        <a:lstStyle/>
        <a:p>
          <a:endParaRPr lang="ru-RU"/>
        </a:p>
      </dgm:t>
    </dgm:pt>
    <dgm:pt modelId="{8B7C1F06-E6A1-416B-8552-EE1A33EB5E29}" type="pres">
      <dgm:prSet presAssocID="{8FF17B08-9A6D-4488-9829-E4161A6E9224}" presName="hierRoot2" presStyleCnt="0"/>
      <dgm:spPr/>
      <dgm:t>
        <a:bodyPr/>
        <a:lstStyle/>
        <a:p>
          <a:endParaRPr lang="ru-RU"/>
        </a:p>
      </dgm:t>
    </dgm:pt>
    <dgm:pt modelId="{D82F32A7-5CD1-4382-B7D3-08A7F7814CA2}" type="pres">
      <dgm:prSet presAssocID="{8FF17B08-9A6D-4488-9829-E4161A6E9224}" presName="composite2" presStyleCnt="0"/>
      <dgm:spPr/>
      <dgm:t>
        <a:bodyPr/>
        <a:lstStyle/>
        <a:p>
          <a:endParaRPr lang="ru-RU"/>
        </a:p>
      </dgm:t>
    </dgm:pt>
    <dgm:pt modelId="{C2C95054-E90E-454C-B0F8-D646216091BF}" type="pres">
      <dgm:prSet presAssocID="{8FF17B08-9A6D-4488-9829-E4161A6E9224}" presName="background2" presStyleLbl="node2" presStyleIdx="1" presStyleCnt="2"/>
      <dgm:spPr>
        <a:scene3d>
          <a:camera prst="orthographicFront"/>
          <a:lightRig rig="threePt" dir="t"/>
        </a:scene3d>
        <a:sp3d>
          <a:bevelB/>
        </a:sp3d>
      </dgm:spPr>
      <dgm:t>
        <a:bodyPr/>
        <a:lstStyle/>
        <a:p>
          <a:endParaRPr lang="ru-RU"/>
        </a:p>
      </dgm:t>
    </dgm:pt>
    <dgm:pt modelId="{0E5B5E11-1C79-46D0-BBB7-ECC31B10B22F}" type="pres">
      <dgm:prSet presAssocID="{8FF17B08-9A6D-4488-9829-E4161A6E9224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4C33A57-D63A-47E5-885A-062ADCC54FAC}" type="pres">
      <dgm:prSet presAssocID="{8FF17B08-9A6D-4488-9829-E4161A6E9224}" presName="hierChild3" presStyleCnt="0"/>
      <dgm:spPr/>
      <dgm:t>
        <a:bodyPr/>
        <a:lstStyle/>
        <a:p>
          <a:endParaRPr lang="ru-RU"/>
        </a:p>
      </dgm:t>
    </dgm:pt>
  </dgm:ptLst>
  <dgm:cxnLst>
    <dgm:cxn modelId="{9FF51B3D-33BE-4306-A249-323402A8F372}" type="presOf" srcId="{8FF17B08-9A6D-4488-9829-E4161A6E9224}" destId="{0E5B5E11-1C79-46D0-BBB7-ECC31B10B22F}" srcOrd="0" destOrd="0" presId="urn:microsoft.com/office/officeart/2005/8/layout/hierarchy1"/>
    <dgm:cxn modelId="{60243A7F-9241-4D8D-A8AD-6E4B8F81B818}" type="presOf" srcId="{D0777F34-E8D4-4416-B769-137C44D36728}" destId="{489224BA-DB3A-49AF-AA01-E62CB1D5D523}" srcOrd="0" destOrd="0" presId="urn:microsoft.com/office/officeart/2005/8/layout/hierarchy1"/>
    <dgm:cxn modelId="{E6849ECC-0583-4F18-AB67-11F787F3B19C}" type="presOf" srcId="{8597B066-5990-4F75-BF96-23E71B7808C4}" destId="{9884D19C-12B6-47B0-9A1A-B70CC5FF96D7}" srcOrd="0" destOrd="0" presId="urn:microsoft.com/office/officeart/2005/8/layout/hierarchy1"/>
    <dgm:cxn modelId="{7EDFA9DD-85AB-430D-AA66-A1C0EDA1166A}" type="presOf" srcId="{31CF2CFC-3D4F-4F55-B7BC-28A661992B62}" destId="{7C6DEE53-479B-4CE4-8BBA-0E477A7422F1}" srcOrd="0" destOrd="0" presId="urn:microsoft.com/office/officeart/2005/8/layout/hierarchy1"/>
    <dgm:cxn modelId="{362206DD-5295-4667-8D7A-2B0950658ACF}" type="presOf" srcId="{7E2EAE24-4FC0-48A8-9249-6A679FEE0A92}" destId="{719557FD-F36B-409E-BC66-63330565D624}" srcOrd="0" destOrd="0" presId="urn:microsoft.com/office/officeart/2005/8/layout/hierarchy1"/>
    <dgm:cxn modelId="{A8B6165E-B4BC-47DD-85EE-8CC65B3D708D}" srcId="{D0777F34-E8D4-4416-B769-137C44D36728}" destId="{8FF17B08-9A6D-4488-9829-E4161A6E9224}" srcOrd="1" destOrd="0" parTransId="{7E2EAE24-4FC0-48A8-9249-6A679FEE0A92}" sibTransId="{D1AC0F26-E736-4946-A647-2107AB3140DB}"/>
    <dgm:cxn modelId="{98516BB9-E228-40C4-AAC6-EF24902BEF77}" srcId="{D0777F34-E8D4-4416-B769-137C44D36728}" destId="{8597B066-5990-4F75-BF96-23E71B7808C4}" srcOrd="0" destOrd="0" parTransId="{31CF2CFC-3D4F-4F55-B7BC-28A661992B62}" sibTransId="{3F9DA847-E581-484F-8DC7-D32029D6D7E1}"/>
    <dgm:cxn modelId="{E48A151D-50A1-4381-B7DA-33E6D9D4CB7F}" srcId="{C2B3F94C-97A1-48FA-85E5-1F222AE7D993}" destId="{D0777F34-E8D4-4416-B769-137C44D36728}" srcOrd="0" destOrd="0" parTransId="{F0153811-CAF5-4415-B9A6-1201B9942DC0}" sibTransId="{6636DD49-DB2C-48D4-B0C5-97E1150C46E7}"/>
    <dgm:cxn modelId="{2788980F-8932-4352-A890-999B05410BF5}" type="presOf" srcId="{C2B3F94C-97A1-48FA-85E5-1F222AE7D993}" destId="{5D5260DA-EAB3-45DE-BCA1-70212E6688AF}" srcOrd="0" destOrd="0" presId="urn:microsoft.com/office/officeart/2005/8/layout/hierarchy1"/>
    <dgm:cxn modelId="{777FB15A-5DCC-4022-8106-BFC8799C160F}" type="presParOf" srcId="{5D5260DA-EAB3-45DE-BCA1-70212E6688AF}" destId="{20E03FEA-1406-4E53-9706-570BFC5C91FA}" srcOrd="0" destOrd="0" presId="urn:microsoft.com/office/officeart/2005/8/layout/hierarchy1"/>
    <dgm:cxn modelId="{358E298D-D3AB-4A26-83FC-DF21D7A44BD9}" type="presParOf" srcId="{20E03FEA-1406-4E53-9706-570BFC5C91FA}" destId="{0EB7BDFF-4162-4E94-BB49-9C39006B87DF}" srcOrd="0" destOrd="0" presId="urn:microsoft.com/office/officeart/2005/8/layout/hierarchy1"/>
    <dgm:cxn modelId="{01108EDA-31DE-4BE8-BFB3-214705903372}" type="presParOf" srcId="{0EB7BDFF-4162-4E94-BB49-9C39006B87DF}" destId="{8A587FCA-C744-407E-8DE0-4E8DBD206A16}" srcOrd="0" destOrd="0" presId="urn:microsoft.com/office/officeart/2005/8/layout/hierarchy1"/>
    <dgm:cxn modelId="{F168D2B2-4045-4B29-B3E3-C926B9CECFEF}" type="presParOf" srcId="{0EB7BDFF-4162-4E94-BB49-9C39006B87DF}" destId="{489224BA-DB3A-49AF-AA01-E62CB1D5D523}" srcOrd="1" destOrd="0" presId="urn:microsoft.com/office/officeart/2005/8/layout/hierarchy1"/>
    <dgm:cxn modelId="{361CDB7D-023F-441F-BED5-06C414FD08EC}" type="presParOf" srcId="{20E03FEA-1406-4E53-9706-570BFC5C91FA}" destId="{44A2245D-798F-4160-A4DA-ED2BF031F07D}" srcOrd="1" destOrd="0" presId="urn:microsoft.com/office/officeart/2005/8/layout/hierarchy1"/>
    <dgm:cxn modelId="{5AC7027A-C769-4160-A8EC-4D42D9251F2B}" type="presParOf" srcId="{44A2245D-798F-4160-A4DA-ED2BF031F07D}" destId="{7C6DEE53-479B-4CE4-8BBA-0E477A7422F1}" srcOrd="0" destOrd="0" presId="urn:microsoft.com/office/officeart/2005/8/layout/hierarchy1"/>
    <dgm:cxn modelId="{092DF327-C28A-4938-90FD-7CD057B1CCBF}" type="presParOf" srcId="{44A2245D-798F-4160-A4DA-ED2BF031F07D}" destId="{AB2513CC-2E84-41D3-AA3C-187D22F8C2FD}" srcOrd="1" destOrd="0" presId="urn:microsoft.com/office/officeart/2005/8/layout/hierarchy1"/>
    <dgm:cxn modelId="{7069DEA4-0A9D-4D02-9F04-BD5978214D91}" type="presParOf" srcId="{AB2513CC-2E84-41D3-AA3C-187D22F8C2FD}" destId="{B0E1D090-AE54-4CD1-9C00-C273CB51B9D7}" srcOrd="0" destOrd="0" presId="urn:microsoft.com/office/officeart/2005/8/layout/hierarchy1"/>
    <dgm:cxn modelId="{C7AA3098-92A4-47D3-B14E-AB1612D777D8}" type="presParOf" srcId="{B0E1D090-AE54-4CD1-9C00-C273CB51B9D7}" destId="{014FD2D3-9A05-4C42-86AC-D55952AEBD89}" srcOrd="0" destOrd="0" presId="urn:microsoft.com/office/officeart/2005/8/layout/hierarchy1"/>
    <dgm:cxn modelId="{C2FE3D37-C9AC-43B5-9F26-4F0FB398C449}" type="presParOf" srcId="{B0E1D090-AE54-4CD1-9C00-C273CB51B9D7}" destId="{9884D19C-12B6-47B0-9A1A-B70CC5FF96D7}" srcOrd="1" destOrd="0" presId="urn:microsoft.com/office/officeart/2005/8/layout/hierarchy1"/>
    <dgm:cxn modelId="{96632373-9381-4772-B36B-A84E8B5DA176}" type="presParOf" srcId="{AB2513CC-2E84-41D3-AA3C-187D22F8C2FD}" destId="{203767A0-A4E8-4E5D-8050-BDDBD90B140D}" srcOrd="1" destOrd="0" presId="urn:microsoft.com/office/officeart/2005/8/layout/hierarchy1"/>
    <dgm:cxn modelId="{454F7274-CBAA-4632-89F2-A951D219D034}" type="presParOf" srcId="{44A2245D-798F-4160-A4DA-ED2BF031F07D}" destId="{719557FD-F36B-409E-BC66-63330565D624}" srcOrd="2" destOrd="0" presId="urn:microsoft.com/office/officeart/2005/8/layout/hierarchy1"/>
    <dgm:cxn modelId="{D6751C70-AB12-4C4A-950F-C993C908A94C}" type="presParOf" srcId="{44A2245D-798F-4160-A4DA-ED2BF031F07D}" destId="{8B7C1F06-E6A1-416B-8552-EE1A33EB5E29}" srcOrd="3" destOrd="0" presId="urn:microsoft.com/office/officeart/2005/8/layout/hierarchy1"/>
    <dgm:cxn modelId="{BC40A6FD-7F0D-4B46-B8E3-68B729B70ADB}" type="presParOf" srcId="{8B7C1F06-E6A1-416B-8552-EE1A33EB5E29}" destId="{D82F32A7-5CD1-4382-B7D3-08A7F7814CA2}" srcOrd="0" destOrd="0" presId="urn:microsoft.com/office/officeart/2005/8/layout/hierarchy1"/>
    <dgm:cxn modelId="{7C67BE17-1579-4AFE-AB1F-1EEC2419B2A1}" type="presParOf" srcId="{D82F32A7-5CD1-4382-B7D3-08A7F7814CA2}" destId="{C2C95054-E90E-454C-B0F8-D646216091BF}" srcOrd="0" destOrd="0" presId="urn:microsoft.com/office/officeart/2005/8/layout/hierarchy1"/>
    <dgm:cxn modelId="{9C260C6C-1FD1-4E7E-9E6F-9D35D4CF85C5}" type="presParOf" srcId="{D82F32A7-5CD1-4382-B7D3-08A7F7814CA2}" destId="{0E5B5E11-1C79-46D0-BBB7-ECC31B10B22F}" srcOrd="1" destOrd="0" presId="urn:microsoft.com/office/officeart/2005/8/layout/hierarchy1"/>
    <dgm:cxn modelId="{088C847A-D6A1-404E-8BBB-465B6EFC329F}" type="presParOf" srcId="{8B7C1F06-E6A1-416B-8552-EE1A33EB5E29}" destId="{44C33A57-D63A-47E5-885A-062ADCC54FA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C2B3F94C-97A1-48FA-85E5-1F222AE7D993}" type="doc">
      <dgm:prSet loTypeId="urn:microsoft.com/office/officeart/2005/8/layout/hList1" loCatId="list" qsTypeId="urn:microsoft.com/office/officeart/2005/8/quickstyle/simple1#7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8597B066-5990-4F75-BF96-23E71B7808C4}">
      <dgm:prSet phldrT="[Текст]"/>
      <dgm:spPr>
        <a:solidFill>
          <a:srgbClr val="92D050"/>
        </a:solidFill>
      </dgm:spPr>
      <dgm:t>
        <a:bodyPr/>
        <a:lstStyle/>
        <a:p>
          <a:r>
            <a:rPr lang="ru-RU" dirty="0" smtClean="0"/>
            <a:t>Образовательные организации (образование – основной вид деятельности)</a:t>
          </a:r>
          <a:endParaRPr lang="ru-RU" dirty="0"/>
        </a:p>
      </dgm:t>
    </dgm:pt>
    <dgm:pt modelId="{31CF2CFC-3D4F-4F55-B7BC-28A661992B62}" type="parTrans" cxnId="{98516BB9-E228-40C4-AAC6-EF24902BEF77}">
      <dgm:prSet/>
      <dgm:spPr/>
      <dgm:t>
        <a:bodyPr/>
        <a:lstStyle/>
        <a:p>
          <a:endParaRPr lang="ru-RU"/>
        </a:p>
      </dgm:t>
    </dgm:pt>
    <dgm:pt modelId="{3F9DA847-E581-484F-8DC7-D32029D6D7E1}" type="sibTrans" cxnId="{98516BB9-E228-40C4-AAC6-EF24902BEF77}">
      <dgm:prSet/>
      <dgm:spPr/>
      <dgm:t>
        <a:bodyPr/>
        <a:lstStyle/>
        <a:p>
          <a:endParaRPr lang="ru-RU"/>
        </a:p>
      </dgm:t>
    </dgm:pt>
    <dgm:pt modelId="{315C4905-48C0-4C27-91DA-7C3DE28482B0}">
      <dgm:prSet phldrT="[Текст]"/>
      <dgm:spPr>
        <a:solidFill>
          <a:srgbClr val="92D050">
            <a:alpha val="36000"/>
          </a:srgbClr>
        </a:solidFill>
      </dgm:spPr>
      <dgm:t>
        <a:bodyPr/>
        <a:lstStyle/>
        <a:p>
          <a:r>
            <a:rPr lang="ru-RU" dirty="0" smtClean="0"/>
            <a:t>Общеобразовательные организации</a:t>
          </a:r>
          <a:endParaRPr lang="ru-RU" dirty="0"/>
        </a:p>
      </dgm:t>
    </dgm:pt>
    <dgm:pt modelId="{A54F3C08-6297-48FD-B46B-DC8920D4101C}" type="parTrans" cxnId="{05B581D2-7A8E-4F3B-A45A-643ED1BBEDB9}">
      <dgm:prSet/>
      <dgm:spPr/>
      <dgm:t>
        <a:bodyPr/>
        <a:lstStyle/>
        <a:p>
          <a:endParaRPr lang="ru-RU"/>
        </a:p>
      </dgm:t>
    </dgm:pt>
    <dgm:pt modelId="{4EC1CDD4-B205-4DBA-B250-19890339F082}" type="sibTrans" cxnId="{05B581D2-7A8E-4F3B-A45A-643ED1BBEDB9}">
      <dgm:prSet/>
      <dgm:spPr/>
      <dgm:t>
        <a:bodyPr/>
        <a:lstStyle/>
        <a:p>
          <a:endParaRPr lang="ru-RU"/>
        </a:p>
      </dgm:t>
    </dgm:pt>
    <dgm:pt modelId="{EFA4FD3D-5A1C-4378-B595-F19A1A71037F}">
      <dgm:prSet phldrT="[Текст]"/>
      <dgm:spPr>
        <a:solidFill>
          <a:srgbClr val="92D050">
            <a:alpha val="36000"/>
          </a:srgbClr>
        </a:solidFill>
      </dgm:spPr>
      <dgm:t>
        <a:bodyPr/>
        <a:lstStyle/>
        <a:p>
          <a:r>
            <a:rPr lang="ru-RU" dirty="0" smtClean="0"/>
            <a:t>Профессиональные образовательные организации</a:t>
          </a:r>
          <a:endParaRPr lang="ru-RU" dirty="0"/>
        </a:p>
      </dgm:t>
    </dgm:pt>
    <dgm:pt modelId="{B8DD99A0-918A-4A20-B8F5-256DD0C3CF60}" type="parTrans" cxnId="{F0402816-18C4-4EFF-94A3-CE9632273526}">
      <dgm:prSet/>
      <dgm:spPr/>
      <dgm:t>
        <a:bodyPr/>
        <a:lstStyle/>
        <a:p>
          <a:endParaRPr lang="ru-RU"/>
        </a:p>
      </dgm:t>
    </dgm:pt>
    <dgm:pt modelId="{72A3895A-C993-43B2-B5B1-3696CA7F5D91}" type="sibTrans" cxnId="{F0402816-18C4-4EFF-94A3-CE9632273526}">
      <dgm:prSet/>
      <dgm:spPr/>
      <dgm:t>
        <a:bodyPr/>
        <a:lstStyle/>
        <a:p>
          <a:endParaRPr lang="ru-RU"/>
        </a:p>
      </dgm:t>
    </dgm:pt>
    <dgm:pt modelId="{8FF17B08-9A6D-4488-9829-E4161A6E9224}">
      <dgm:prSet phldrT="[Текст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dirty="0" smtClean="0"/>
            <a:t>Организации, осуществляющие обучение </a:t>
          </a:r>
          <a:br>
            <a:rPr lang="ru-RU" dirty="0" smtClean="0"/>
          </a:br>
          <a:r>
            <a:rPr lang="ru-RU" dirty="0" smtClean="0"/>
            <a:t>(образование – дополнительный вид деятельности)</a:t>
          </a:r>
          <a:endParaRPr lang="ru-RU" dirty="0"/>
        </a:p>
      </dgm:t>
    </dgm:pt>
    <dgm:pt modelId="{7E2EAE24-4FC0-48A8-9249-6A679FEE0A92}" type="parTrans" cxnId="{A8B6165E-B4BC-47DD-85EE-8CC65B3D708D}">
      <dgm:prSet/>
      <dgm:spPr/>
      <dgm:t>
        <a:bodyPr/>
        <a:lstStyle/>
        <a:p>
          <a:endParaRPr lang="ru-RU"/>
        </a:p>
      </dgm:t>
    </dgm:pt>
    <dgm:pt modelId="{D1AC0F26-E736-4946-A647-2107AB3140DB}" type="sibTrans" cxnId="{A8B6165E-B4BC-47DD-85EE-8CC65B3D708D}">
      <dgm:prSet/>
      <dgm:spPr/>
      <dgm:t>
        <a:bodyPr/>
        <a:lstStyle/>
        <a:p>
          <a:endParaRPr lang="ru-RU"/>
        </a:p>
      </dgm:t>
    </dgm:pt>
    <dgm:pt modelId="{0634FDA4-93BE-4A3B-97BA-EA3BDA9B3DB6}">
      <dgm:prSet phldrT="[Текст]"/>
      <dgm:spPr>
        <a:solidFill>
          <a:schemeClr val="accent6">
            <a:lumMod val="75000"/>
            <a:alpha val="35000"/>
          </a:schemeClr>
        </a:solidFill>
      </dgm:spPr>
      <dgm:t>
        <a:bodyPr/>
        <a:lstStyle/>
        <a:p>
          <a:r>
            <a:rPr lang="ru-RU" dirty="0" smtClean="0"/>
            <a:t>Научные организации,</a:t>
          </a:r>
          <a:endParaRPr lang="ru-RU" dirty="0"/>
        </a:p>
      </dgm:t>
    </dgm:pt>
    <dgm:pt modelId="{EE430CF1-0500-4DAC-8C25-9D6C885093F1}" type="parTrans" cxnId="{86BC93A5-A212-4B7B-92B4-1D6A3CF8AA48}">
      <dgm:prSet/>
      <dgm:spPr/>
      <dgm:t>
        <a:bodyPr/>
        <a:lstStyle/>
        <a:p>
          <a:endParaRPr lang="ru-RU"/>
        </a:p>
      </dgm:t>
    </dgm:pt>
    <dgm:pt modelId="{396BB925-6CD4-4A11-A861-9326F38BEC47}" type="sibTrans" cxnId="{86BC93A5-A212-4B7B-92B4-1D6A3CF8AA48}">
      <dgm:prSet/>
      <dgm:spPr/>
      <dgm:t>
        <a:bodyPr/>
        <a:lstStyle/>
        <a:p>
          <a:endParaRPr lang="ru-RU"/>
        </a:p>
      </dgm:t>
    </dgm:pt>
    <dgm:pt modelId="{AF86CDF5-5B31-4DAE-A131-2819F42C4CEC}">
      <dgm:prSet phldrT="[Текст]"/>
      <dgm:spPr>
        <a:solidFill>
          <a:srgbClr val="92D050">
            <a:alpha val="36000"/>
          </a:srgbClr>
        </a:solidFill>
      </dgm:spPr>
      <dgm:t>
        <a:bodyPr/>
        <a:lstStyle/>
        <a:p>
          <a:r>
            <a:rPr lang="ru-RU" dirty="0" smtClean="0"/>
            <a:t>Образовательные организации высшего образования</a:t>
          </a:r>
          <a:endParaRPr lang="ru-RU" dirty="0"/>
        </a:p>
      </dgm:t>
    </dgm:pt>
    <dgm:pt modelId="{997CF034-DF79-47C2-A4E5-75C947D38BB6}" type="parTrans" cxnId="{8D9FB12A-3090-4493-AFE1-BCE09D283271}">
      <dgm:prSet/>
      <dgm:spPr/>
      <dgm:t>
        <a:bodyPr/>
        <a:lstStyle/>
        <a:p>
          <a:endParaRPr lang="ru-RU"/>
        </a:p>
      </dgm:t>
    </dgm:pt>
    <dgm:pt modelId="{9C99E81E-B5DF-41DC-A0E5-CE300CA04131}" type="sibTrans" cxnId="{8D9FB12A-3090-4493-AFE1-BCE09D283271}">
      <dgm:prSet/>
      <dgm:spPr/>
      <dgm:t>
        <a:bodyPr/>
        <a:lstStyle/>
        <a:p>
          <a:endParaRPr lang="ru-RU"/>
        </a:p>
      </dgm:t>
    </dgm:pt>
    <dgm:pt modelId="{D7178EBF-1812-4D87-A6B5-BDDAE3FE101D}">
      <dgm:prSet phldrT="[Текст]"/>
      <dgm:spPr>
        <a:solidFill>
          <a:srgbClr val="92D050">
            <a:alpha val="36000"/>
          </a:srgbClr>
        </a:solidFill>
      </dgm:spPr>
      <dgm:t>
        <a:bodyPr/>
        <a:lstStyle/>
        <a:p>
          <a:r>
            <a:rPr lang="ru-RU" dirty="0" smtClean="0"/>
            <a:t>Организации дополнительного образования</a:t>
          </a:r>
          <a:endParaRPr lang="ru-RU" dirty="0"/>
        </a:p>
      </dgm:t>
    </dgm:pt>
    <dgm:pt modelId="{2DB10217-3AA5-45BA-BEED-3A078328C912}" type="parTrans" cxnId="{8DF85A20-BD0F-43C8-9099-6243137730FD}">
      <dgm:prSet/>
      <dgm:spPr/>
      <dgm:t>
        <a:bodyPr/>
        <a:lstStyle/>
        <a:p>
          <a:endParaRPr lang="ru-RU"/>
        </a:p>
      </dgm:t>
    </dgm:pt>
    <dgm:pt modelId="{BED1A3EB-A685-460D-8923-3FD0140D3ABB}" type="sibTrans" cxnId="{8DF85A20-BD0F-43C8-9099-6243137730FD}">
      <dgm:prSet/>
      <dgm:spPr/>
      <dgm:t>
        <a:bodyPr/>
        <a:lstStyle/>
        <a:p>
          <a:endParaRPr lang="ru-RU"/>
        </a:p>
      </dgm:t>
    </dgm:pt>
    <dgm:pt modelId="{7D78AECA-F39B-49F3-B25B-2D6A42A631F6}">
      <dgm:prSet phldrT="[Текст]"/>
      <dgm:spPr>
        <a:solidFill>
          <a:srgbClr val="92D050">
            <a:alpha val="36000"/>
          </a:srgbClr>
        </a:solidFill>
      </dgm:spPr>
      <dgm:t>
        <a:bodyPr/>
        <a:lstStyle/>
        <a:p>
          <a:r>
            <a:rPr lang="ru-RU" dirty="0" smtClean="0"/>
            <a:t>Организации дополнительного профессионального образования</a:t>
          </a:r>
          <a:endParaRPr lang="ru-RU" dirty="0"/>
        </a:p>
      </dgm:t>
    </dgm:pt>
    <dgm:pt modelId="{DA02C4AA-ABB4-4283-B966-D84D473B5CBB}" type="parTrans" cxnId="{7C350AED-1E74-48B9-8579-A3B2B906061E}">
      <dgm:prSet/>
      <dgm:spPr/>
      <dgm:t>
        <a:bodyPr/>
        <a:lstStyle/>
        <a:p>
          <a:endParaRPr lang="ru-RU"/>
        </a:p>
      </dgm:t>
    </dgm:pt>
    <dgm:pt modelId="{5AAF9219-3E58-41D7-BCC9-5A0516E3737B}" type="sibTrans" cxnId="{7C350AED-1E74-48B9-8579-A3B2B906061E}">
      <dgm:prSet/>
      <dgm:spPr/>
      <dgm:t>
        <a:bodyPr/>
        <a:lstStyle/>
        <a:p>
          <a:endParaRPr lang="ru-RU"/>
        </a:p>
      </dgm:t>
    </dgm:pt>
    <dgm:pt modelId="{AE92165D-7538-48A0-9061-C9F827456F6D}">
      <dgm:prSet phldrT="[Текст]"/>
      <dgm:spPr>
        <a:solidFill>
          <a:schemeClr val="accent6">
            <a:lumMod val="75000"/>
            <a:alpha val="35000"/>
          </a:schemeClr>
        </a:solidFill>
      </dgm:spPr>
      <dgm:t>
        <a:bodyPr/>
        <a:lstStyle/>
        <a:p>
          <a:r>
            <a:rPr lang="ru-RU" dirty="0" smtClean="0"/>
            <a:t>Организации для детей-сирот и детей, оставшихся без попечения родителей</a:t>
          </a:r>
          <a:endParaRPr lang="ru-RU" dirty="0"/>
        </a:p>
      </dgm:t>
    </dgm:pt>
    <dgm:pt modelId="{86B21353-6C1A-49A7-8526-94E06F802057}" type="parTrans" cxnId="{E7C7883D-EE6F-4593-9421-8BA03FEBD924}">
      <dgm:prSet/>
      <dgm:spPr/>
      <dgm:t>
        <a:bodyPr/>
        <a:lstStyle/>
        <a:p>
          <a:endParaRPr lang="ru-RU"/>
        </a:p>
      </dgm:t>
    </dgm:pt>
    <dgm:pt modelId="{FC775412-682D-4EA9-9517-733D173F8D0A}" type="sibTrans" cxnId="{E7C7883D-EE6F-4593-9421-8BA03FEBD924}">
      <dgm:prSet/>
      <dgm:spPr/>
      <dgm:t>
        <a:bodyPr/>
        <a:lstStyle/>
        <a:p>
          <a:endParaRPr lang="ru-RU"/>
        </a:p>
      </dgm:t>
    </dgm:pt>
    <dgm:pt modelId="{BE9026E8-9681-4491-B53C-0B0D48D879D5}">
      <dgm:prSet phldrT="[Текст]"/>
      <dgm:spPr>
        <a:solidFill>
          <a:schemeClr val="accent6">
            <a:lumMod val="75000"/>
            <a:alpha val="35000"/>
          </a:schemeClr>
        </a:solidFill>
      </dgm:spPr>
      <dgm:t>
        <a:bodyPr/>
        <a:lstStyle/>
        <a:p>
          <a:r>
            <a:rPr lang="ru-RU" dirty="0" smtClean="0"/>
            <a:t>Организации, осуществляющие лечение, оздоровление и (или) отдых </a:t>
          </a:r>
          <a:endParaRPr lang="ru-RU" dirty="0"/>
        </a:p>
      </dgm:t>
    </dgm:pt>
    <dgm:pt modelId="{ABD6F66F-2194-4A39-807A-D6D1CEE01215}" type="parTrans" cxnId="{51C4A730-A374-447C-AD8E-80EE64A2D4AA}">
      <dgm:prSet/>
      <dgm:spPr/>
      <dgm:t>
        <a:bodyPr/>
        <a:lstStyle/>
        <a:p>
          <a:endParaRPr lang="ru-RU"/>
        </a:p>
      </dgm:t>
    </dgm:pt>
    <dgm:pt modelId="{764D8DF9-A8A3-4E90-806E-7C0FC3807BE4}" type="sibTrans" cxnId="{51C4A730-A374-447C-AD8E-80EE64A2D4AA}">
      <dgm:prSet/>
      <dgm:spPr/>
      <dgm:t>
        <a:bodyPr/>
        <a:lstStyle/>
        <a:p>
          <a:endParaRPr lang="ru-RU"/>
        </a:p>
      </dgm:t>
    </dgm:pt>
    <dgm:pt modelId="{D7858037-1BFB-459B-A688-0D6B71763639}">
      <dgm:prSet phldrT="[Текст]"/>
      <dgm:spPr>
        <a:solidFill>
          <a:schemeClr val="accent6">
            <a:lumMod val="75000"/>
            <a:alpha val="35000"/>
          </a:schemeClr>
        </a:solidFill>
      </dgm:spPr>
      <dgm:t>
        <a:bodyPr/>
        <a:lstStyle/>
        <a:p>
          <a:r>
            <a:rPr lang="ru-RU" dirty="0" smtClean="0"/>
            <a:t> Иные юридические лица независимо от их организационно-правовой формы</a:t>
          </a:r>
          <a:endParaRPr lang="ru-RU" dirty="0"/>
        </a:p>
      </dgm:t>
    </dgm:pt>
    <dgm:pt modelId="{F24091B3-E7F0-4DD7-86D7-D3E9EB15E870}" type="parTrans" cxnId="{3B38B018-AC59-46B7-8346-48A1B878E873}">
      <dgm:prSet/>
      <dgm:spPr/>
      <dgm:t>
        <a:bodyPr/>
        <a:lstStyle/>
        <a:p>
          <a:endParaRPr lang="ru-RU"/>
        </a:p>
      </dgm:t>
    </dgm:pt>
    <dgm:pt modelId="{88639A0A-B4AC-40F1-A50F-EE668B0AFFC8}" type="sibTrans" cxnId="{3B38B018-AC59-46B7-8346-48A1B878E873}">
      <dgm:prSet/>
      <dgm:spPr/>
      <dgm:t>
        <a:bodyPr/>
        <a:lstStyle/>
        <a:p>
          <a:endParaRPr lang="ru-RU"/>
        </a:p>
      </dgm:t>
    </dgm:pt>
    <dgm:pt modelId="{D176D89E-E13E-4F0F-985D-CCD956176E8B}">
      <dgm:prSet phldrT="[Текст]"/>
      <dgm:spPr>
        <a:solidFill>
          <a:srgbClr val="92D050">
            <a:alpha val="36000"/>
          </a:srgbClr>
        </a:solidFill>
      </dgm:spPr>
      <dgm:t>
        <a:bodyPr/>
        <a:lstStyle/>
        <a:p>
          <a:r>
            <a:rPr lang="ru-RU" dirty="0" smtClean="0"/>
            <a:t> Дошкольные образовательные организации</a:t>
          </a:r>
          <a:endParaRPr lang="ru-RU" dirty="0"/>
        </a:p>
      </dgm:t>
    </dgm:pt>
    <dgm:pt modelId="{C0685CAB-4311-4AEE-A305-B07C31C59DD0}" type="parTrans" cxnId="{D28C4135-4FFA-4CBB-A735-3F8B5E962FE1}">
      <dgm:prSet/>
      <dgm:spPr/>
      <dgm:t>
        <a:bodyPr/>
        <a:lstStyle/>
        <a:p>
          <a:endParaRPr lang="ru-RU"/>
        </a:p>
      </dgm:t>
    </dgm:pt>
    <dgm:pt modelId="{D69223CB-3992-49C7-B167-71941914D38D}" type="sibTrans" cxnId="{D28C4135-4FFA-4CBB-A735-3F8B5E962FE1}">
      <dgm:prSet/>
      <dgm:spPr/>
      <dgm:t>
        <a:bodyPr/>
        <a:lstStyle/>
        <a:p>
          <a:endParaRPr lang="ru-RU"/>
        </a:p>
      </dgm:t>
    </dgm:pt>
    <dgm:pt modelId="{03CDE3C6-3493-4BCD-BEB1-48E1F48B05DA}">
      <dgm:prSet phldrT="[Текст]"/>
      <dgm:spPr>
        <a:solidFill>
          <a:schemeClr val="accent6">
            <a:lumMod val="75000"/>
            <a:alpha val="35000"/>
          </a:schemeClr>
        </a:solidFill>
      </dgm:spPr>
      <dgm:t>
        <a:bodyPr/>
        <a:lstStyle/>
        <a:p>
          <a:r>
            <a:rPr lang="ru-RU" dirty="0" smtClean="0"/>
            <a:t>Загранучреждения МИД России</a:t>
          </a:r>
          <a:endParaRPr lang="ru-RU" dirty="0"/>
        </a:p>
      </dgm:t>
    </dgm:pt>
    <dgm:pt modelId="{20D369F2-934E-424D-9A02-E8B558F8E20F}" type="parTrans" cxnId="{55938911-F103-49BC-8CDD-28368888B243}">
      <dgm:prSet/>
      <dgm:spPr/>
      <dgm:t>
        <a:bodyPr/>
        <a:lstStyle/>
        <a:p>
          <a:endParaRPr lang="ru-RU"/>
        </a:p>
      </dgm:t>
    </dgm:pt>
    <dgm:pt modelId="{B4C13028-7FF3-4F71-831D-C6DAA2365D43}" type="sibTrans" cxnId="{55938911-F103-49BC-8CDD-28368888B243}">
      <dgm:prSet/>
      <dgm:spPr/>
      <dgm:t>
        <a:bodyPr/>
        <a:lstStyle/>
        <a:p>
          <a:endParaRPr lang="ru-RU"/>
        </a:p>
      </dgm:t>
    </dgm:pt>
    <dgm:pt modelId="{F25CEC6A-DC65-4F00-93E3-91B238CB978E}" type="pres">
      <dgm:prSet presAssocID="{C2B3F94C-97A1-48FA-85E5-1F222AE7D9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B8E2E6-44F7-48CC-91E5-BBE017D75F33}" type="pres">
      <dgm:prSet presAssocID="{8597B066-5990-4F75-BF96-23E71B7808C4}" presName="composite" presStyleCnt="0"/>
      <dgm:spPr/>
    </dgm:pt>
    <dgm:pt modelId="{A22AA820-8EDA-4AD9-B61E-18604812A3E1}" type="pres">
      <dgm:prSet presAssocID="{8597B066-5990-4F75-BF96-23E71B7808C4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2AC7BE-20CF-4AA6-BFC7-3686F4E0CEB1}" type="pres">
      <dgm:prSet presAssocID="{8597B066-5990-4F75-BF96-23E71B7808C4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E2189E-0811-402C-B991-26068AE08C32}" type="pres">
      <dgm:prSet presAssocID="{3F9DA847-E581-484F-8DC7-D32029D6D7E1}" presName="space" presStyleCnt="0"/>
      <dgm:spPr/>
    </dgm:pt>
    <dgm:pt modelId="{8DE93B7C-69BD-4AD8-8B19-DEC09F5EEAF9}" type="pres">
      <dgm:prSet presAssocID="{8FF17B08-9A6D-4488-9829-E4161A6E9224}" presName="composite" presStyleCnt="0"/>
      <dgm:spPr/>
    </dgm:pt>
    <dgm:pt modelId="{1556D6F0-02B5-4197-9EB7-FF635B5BCFF5}" type="pres">
      <dgm:prSet presAssocID="{8FF17B08-9A6D-4488-9829-E4161A6E922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070C36-CB14-4E95-A8D6-9DD1434732FB}" type="pres">
      <dgm:prSet presAssocID="{8FF17B08-9A6D-4488-9829-E4161A6E9224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2E3B12-2DED-4838-A707-C2A38011E02E}" type="presOf" srcId="{AF86CDF5-5B31-4DAE-A131-2819F42C4CEC}" destId="{B12AC7BE-20CF-4AA6-BFC7-3686F4E0CEB1}" srcOrd="0" destOrd="3" presId="urn:microsoft.com/office/officeart/2005/8/layout/hList1"/>
    <dgm:cxn modelId="{34D4FEA7-7124-4095-8691-1CD56438C587}" type="presOf" srcId="{AE92165D-7538-48A0-9061-C9F827456F6D}" destId="{9B070C36-CB14-4E95-A8D6-9DD1434732FB}" srcOrd="0" destOrd="1" presId="urn:microsoft.com/office/officeart/2005/8/layout/hList1"/>
    <dgm:cxn modelId="{D28C4135-4FFA-4CBB-A735-3F8B5E962FE1}" srcId="{8597B066-5990-4F75-BF96-23E71B7808C4}" destId="{D176D89E-E13E-4F0F-985D-CCD956176E8B}" srcOrd="0" destOrd="0" parTransId="{C0685CAB-4311-4AEE-A305-B07C31C59DD0}" sibTransId="{D69223CB-3992-49C7-B167-71941914D38D}"/>
    <dgm:cxn modelId="{D6EFA5EA-7A71-476D-9497-0CBEF0731E2E}" type="presOf" srcId="{C2B3F94C-97A1-48FA-85E5-1F222AE7D993}" destId="{F25CEC6A-DC65-4F00-93E3-91B238CB978E}" srcOrd="0" destOrd="0" presId="urn:microsoft.com/office/officeart/2005/8/layout/hList1"/>
    <dgm:cxn modelId="{0DF3EFDD-59E2-458A-A9E4-8F98905D8A7E}" type="presOf" srcId="{D176D89E-E13E-4F0F-985D-CCD956176E8B}" destId="{B12AC7BE-20CF-4AA6-BFC7-3686F4E0CEB1}" srcOrd="0" destOrd="0" presId="urn:microsoft.com/office/officeart/2005/8/layout/hList1"/>
    <dgm:cxn modelId="{8D9FB12A-3090-4493-AFE1-BCE09D283271}" srcId="{8597B066-5990-4F75-BF96-23E71B7808C4}" destId="{AF86CDF5-5B31-4DAE-A131-2819F42C4CEC}" srcOrd="3" destOrd="0" parTransId="{997CF034-DF79-47C2-A4E5-75C947D38BB6}" sibTransId="{9C99E81E-B5DF-41DC-A0E5-CE300CA04131}"/>
    <dgm:cxn modelId="{8DF85A20-BD0F-43C8-9099-6243137730FD}" srcId="{8597B066-5990-4F75-BF96-23E71B7808C4}" destId="{D7178EBF-1812-4D87-A6B5-BDDAE3FE101D}" srcOrd="4" destOrd="0" parTransId="{2DB10217-3AA5-45BA-BEED-3A078328C912}" sibTransId="{BED1A3EB-A685-460D-8923-3FD0140D3ABB}"/>
    <dgm:cxn modelId="{7B89867B-AA3D-4DA3-9C98-127A209CEB9A}" type="presOf" srcId="{315C4905-48C0-4C27-91DA-7C3DE28482B0}" destId="{B12AC7BE-20CF-4AA6-BFC7-3686F4E0CEB1}" srcOrd="0" destOrd="1" presId="urn:microsoft.com/office/officeart/2005/8/layout/hList1"/>
    <dgm:cxn modelId="{51C4A730-A374-447C-AD8E-80EE64A2D4AA}" srcId="{8FF17B08-9A6D-4488-9829-E4161A6E9224}" destId="{BE9026E8-9681-4491-B53C-0B0D48D879D5}" srcOrd="2" destOrd="0" parTransId="{ABD6F66F-2194-4A39-807A-D6D1CEE01215}" sibTransId="{764D8DF9-A8A3-4E90-806E-7C0FC3807BE4}"/>
    <dgm:cxn modelId="{86BC93A5-A212-4B7B-92B4-1D6A3CF8AA48}" srcId="{8FF17B08-9A6D-4488-9829-E4161A6E9224}" destId="{0634FDA4-93BE-4A3B-97BA-EA3BDA9B3DB6}" srcOrd="0" destOrd="0" parTransId="{EE430CF1-0500-4DAC-8C25-9D6C885093F1}" sibTransId="{396BB925-6CD4-4A11-A861-9326F38BEC47}"/>
    <dgm:cxn modelId="{98516BB9-E228-40C4-AAC6-EF24902BEF77}" srcId="{C2B3F94C-97A1-48FA-85E5-1F222AE7D993}" destId="{8597B066-5990-4F75-BF96-23E71B7808C4}" srcOrd="0" destOrd="0" parTransId="{31CF2CFC-3D4F-4F55-B7BC-28A661992B62}" sibTransId="{3F9DA847-E581-484F-8DC7-D32029D6D7E1}"/>
    <dgm:cxn modelId="{3B38B018-AC59-46B7-8346-48A1B878E873}" srcId="{8FF17B08-9A6D-4488-9829-E4161A6E9224}" destId="{D7858037-1BFB-459B-A688-0D6B71763639}" srcOrd="4" destOrd="0" parTransId="{F24091B3-E7F0-4DD7-86D7-D3E9EB15E870}" sibTransId="{88639A0A-B4AC-40F1-A50F-EE668B0AFFC8}"/>
    <dgm:cxn modelId="{6F47A4B8-1C83-45E0-BDCE-939E07B6BCB1}" type="presOf" srcId="{0634FDA4-93BE-4A3B-97BA-EA3BDA9B3DB6}" destId="{9B070C36-CB14-4E95-A8D6-9DD1434732FB}" srcOrd="0" destOrd="0" presId="urn:microsoft.com/office/officeart/2005/8/layout/hList1"/>
    <dgm:cxn modelId="{E7C7883D-EE6F-4593-9421-8BA03FEBD924}" srcId="{8FF17B08-9A6D-4488-9829-E4161A6E9224}" destId="{AE92165D-7538-48A0-9061-C9F827456F6D}" srcOrd="1" destOrd="0" parTransId="{86B21353-6C1A-49A7-8526-94E06F802057}" sibTransId="{FC775412-682D-4EA9-9517-733D173F8D0A}"/>
    <dgm:cxn modelId="{CBD6B27C-0D57-4FA3-9988-3273D1E944FA}" type="presOf" srcId="{D7858037-1BFB-459B-A688-0D6B71763639}" destId="{9B070C36-CB14-4E95-A8D6-9DD1434732FB}" srcOrd="0" destOrd="4" presId="urn:microsoft.com/office/officeart/2005/8/layout/hList1"/>
    <dgm:cxn modelId="{B4625127-CAE4-4F1A-9471-C7BCF6CABC3A}" type="presOf" srcId="{BE9026E8-9681-4491-B53C-0B0D48D879D5}" destId="{9B070C36-CB14-4E95-A8D6-9DD1434732FB}" srcOrd="0" destOrd="2" presId="urn:microsoft.com/office/officeart/2005/8/layout/hList1"/>
    <dgm:cxn modelId="{05B581D2-7A8E-4F3B-A45A-643ED1BBEDB9}" srcId="{8597B066-5990-4F75-BF96-23E71B7808C4}" destId="{315C4905-48C0-4C27-91DA-7C3DE28482B0}" srcOrd="1" destOrd="0" parTransId="{A54F3C08-6297-48FD-B46B-DC8920D4101C}" sibTransId="{4EC1CDD4-B205-4DBA-B250-19890339F082}"/>
    <dgm:cxn modelId="{C966D774-4F24-491B-976D-1F91EC783836}" type="presOf" srcId="{8FF17B08-9A6D-4488-9829-E4161A6E9224}" destId="{1556D6F0-02B5-4197-9EB7-FF635B5BCFF5}" srcOrd="0" destOrd="0" presId="urn:microsoft.com/office/officeart/2005/8/layout/hList1"/>
    <dgm:cxn modelId="{AA6DFAFF-4447-4CD9-A78C-B0CE8E6DA119}" type="presOf" srcId="{D7178EBF-1812-4D87-A6B5-BDDAE3FE101D}" destId="{B12AC7BE-20CF-4AA6-BFC7-3686F4E0CEB1}" srcOrd="0" destOrd="4" presId="urn:microsoft.com/office/officeart/2005/8/layout/hList1"/>
    <dgm:cxn modelId="{4F6E22D1-E9FE-4FE9-B558-62DFB4C3A92C}" type="presOf" srcId="{EFA4FD3D-5A1C-4378-B595-F19A1A71037F}" destId="{B12AC7BE-20CF-4AA6-BFC7-3686F4E0CEB1}" srcOrd="0" destOrd="2" presId="urn:microsoft.com/office/officeart/2005/8/layout/hList1"/>
    <dgm:cxn modelId="{A8B6165E-B4BC-47DD-85EE-8CC65B3D708D}" srcId="{C2B3F94C-97A1-48FA-85E5-1F222AE7D993}" destId="{8FF17B08-9A6D-4488-9829-E4161A6E9224}" srcOrd="1" destOrd="0" parTransId="{7E2EAE24-4FC0-48A8-9249-6A679FEE0A92}" sibTransId="{D1AC0F26-E736-4946-A647-2107AB3140DB}"/>
    <dgm:cxn modelId="{80389EFA-646A-480E-B5B8-B6CF3938835F}" type="presOf" srcId="{8597B066-5990-4F75-BF96-23E71B7808C4}" destId="{A22AA820-8EDA-4AD9-B61E-18604812A3E1}" srcOrd="0" destOrd="0" presId="urn:microsoft.com/office/officeart/2005/8/layout/hList1"/>
    <dgm:cxn modelId="{55938911-F103-49BC-8CDD-28368888B243}" srcId="{8FF17B08-9A6D-4488-9829-E4161A6E9224}" destId="{03CDE3C6-3493-4BCD-BEB1-48E1F48B05DA}" srcOrd="3" destOrd="0" parTransId="{20D369F2-934E-424D-9A02-E8B558F8E20F}" sibTransId="{B4C13028-7FF3-4F71-831D-C6DAA2365D43}"/>
    <dgm:cxn modelId="{7C350AED-1E74-48B9-8579-A3B2B906061E}" srcId="{8597B066-5990-4F75-BF96-23E71B7808C4}" destId="{7D78AECA-F39B-49F3-B25B-2D6A42A631F6}" srcOrd="5" destOrd="0" parTransId="{DA02C4AA-ABB4-4283-B966-D84D473B5CBB}" sibTransId="{5AAF9219-3E58-41D7-BCC9-5A0516E3737B}"/>
    <dgm:cxn modelId="{056C42FC-5241-4302-B5FB-33D71CF0D70F}" type="presOf" srcId="{03CDE3C6-3493-4BCD-BEB1-48E1F48B05DA}" destId="{9B070C36-CB14-4E95-A8D6-9DD1434732FB}" srcOrd="0" destOrd="3" presId="urn:microsoft.com/office/officeart/2005/8/layout/hList1"/>
    <dgm:cxn modelId="{5B5CDEF2-5B81-4990-9E06-6BD493B8EC5A}" type="presOf" srcId="{7D78AECA-F39B-49F3-B25B-2D6A42A631F6}" destId="{B12AC7BE-20CF-4AA6-BFC7-3686F4E0CEB1}" srcOrd="0" destOrd="5" presId="urn:microsoft.com/office/officeart/2005/8/layout/hList1"/>
    <dgm:cxn modelId="{F0402816-18C4-4EFF-94A3-CE9632273526}" srcId="{8597B066-5990-4F75-BF96-23E71B7808C4}" destId="{EFA4FD3D-5A1C-4378-B595-F19A1A71037F}" srcOrd="2" destOrd="0" parTransId="{B8DD99A0-918A-4A20-B8F5-256DD0C3CF60}" sibTransId="{72A3895A-C993-43B2-B5B1-3696CA7F5D91}"/>
    <dgm:cxn modelId="{3392A931-6113-4DD8-BB78-1A41E1DC7176}" type="presParOf" srcId="{F25CEC6A-DC65-4F00-93E3-91B238CB978E}" destId="{EFB8E2E6-44F7-48CC-91E5-BBE017D75F33}" srcOrd="0" destOrd="0" presId="urn:microsoft.com/office/officeart/2005/8/layout/hList1"/>
    <dgm:cxn modelId="{4D454C73-B0EE-4907-93B7-A522AA23736A}" type="presParOf" srcId="{EFB8E2E6-44F7-48CC-91E5-BBE017D75F33}" destId="{A22AA820-8EDA-4AD9-B61E-18604812A3E1}" srcOrd="0" destOrd="0" presId="urn:microsoft.com/office/officeart/2005/8/layout/hList1"/>
    <dgm:cxn modelId="{1401F75E-C1D6-4447-AB35-7E8D34A4B45C}" type="presParOf" srcId="{EFB8E2E6-44F7-48CC-91E5-BBE017D75F33}" destId="{B12AC7BE-20CF-4AA6-BFC7-3686F4E0CEB1}" srcOrd="1" destOrd="0" presId="urn:microsoft.com/office/officeart/2005/8/layout/hList1"/>
    <dgm:cxn modelId="{629FAAD7-68CB-420D-A10D-11A8870E858A}" type="presParOf" srcId="{F25CEC6A-DC65-4F00-93E3-91B238CB978E}" destId="{F7E2189E-0811-402C-B991-26068AE08C32}" srcOrd="1" destOrd="0" presId="urn:microsoft.com/office/officeart/2005/8/layout/hList1"/>
    <dgm:cxn modelId="{11F9F023-242C-4996-9206-CD4339A6565D}" type="presParOf" srcId="{F25CEC6A-DC65-4F00-93E3-91B238CB978E}" destId="{8DE93B7C-69BD-4AD8-8B19-DEC09F5EEAF9}" srcOrd="2" destOrd="0" presId="urn:microsoft.com/office/officeart/2005/8/layout/hList1"/>
    <dgm:cxn modelId="{E36F13BB-3581-4767-8101-1BE68C7DB9F8}" type="presParOf" srcId="{8DE93B7C-69BD-4AD8-8B19-DEC09F5EEAF9}" destId="{1556D6F0-02B5-4197-9EB7-FF635B5BCFF5}" srcOrd="0" destOrd="0" presId="urn:microsoft.com/office/officeart/2005/8/layout/hList1"/>
    <dgm:cxn modelId="{9D0B547A-ED70-49C0-B830-8A3BBCCA84B2}" type="presParOf" srcId="{8DE93B7C-69BD-4AD8-8B19-DEC09F5EEAF9}" destId="{9B070C36-CB14-4E95-A8D6-9DD1434732F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72D9A55-D7FB-4968-AB89-CC23E56E276B}" type="doc">
      <dgm:prSet loTypeId="urn:microsoft.com/office/officeart/2005/8/layout/vList5" loCatId="list" qsTypeId="urn:microsoft.com/office/officeart/2005/8/quickstyle/simple1#8" qsCatId="simple" csTypeId="urn:microsoft.com/office/officeart/2005/8/colors/colorful1#11" csCatId="colorful" phldr="1"/>
      <dgm:spPr/>
      <dgm:t>
        <a:bodyPr/>
        <a:lstStyle/>
        <a:p>
          <a:endParaRPr lang="ru-RU"/>
        </a:p>
      </dgm:t>
    </dgm:pt>
    <dgm:pt modelId="{E6F0024D-3B2E-4B69-9D73-C2F13467BBAB}">
      <dgm:prSet phldrT="[Текст]" custT="1"/>
      <dgm:spPr/>
      <dgm:t>
        <a:bodyPr/>
        <a:lstStyle/>
        <a:p>
          <a:r>
            <a:rPr lang="ru-RU" sz="1000" dirty="0" smtClean="0"/>
            <a:t>Общеобразовательные организации</a:t>
          </a:r>
          <a:endParaRPr lang="ru-RU" sz="1000" dirty="0"/>
        </a:p>
      </dgm:t>
    </dgm:pt>
    <dgm:pt modelId="{697FD2EA-F3BA-4E88-8DBF-6F8B7168EFCA}" type="parTrans" cxnId="{00334BA5-E41E-4C95-8E66-F1B073AA06F2}">
      <dgm:prSet/>
      <dgm:spPr/>
      <dgm:t>
        <a:bodyPr/>
        <a:lstStyle/>
        <a:p>
          <a:endParaRPr lang="ru-RU" sz="1000"/>
        </a:p>
      </dgm:t>
    </dgm:pt>
    <dgm:pt modelId="{7BF619A3-F612-4AE0-B6A1-68180A3EB07D}" type="sibTrans" cxnId="{00334BA5-E41E-4C95-8E66-F1B073AA06F2}">
      <dgm:prSet/>
      <dgm:spPr/>
      <dgm:t>
        <a:bodyPr/>
        <a:lstStyle/>
        <a:p>
          <a:endParaRPr lang="ru-RU" sz="1000"/>
        </a:p>
      </dgm:t>
    </dgm:pt>
    <dgm:pt modelId="{E23F3433-EF7C-4B82-A247-7C151F049331}">
      <dgm:prSet phldrT="[Текст]" custT="1"/>
      <dgm:spPr/>
      <dgm:t>
        <a:bodyPr/>
        <a:lstStyle/>
        <a:p>
          <a:r>
            <a:rPr lang="ru-RU" sz="1000" dirty="0" smtClean="0"/>
            <a:t>основные общеобразовательные программы</a:t>
          </a:r>
          <a:endParaRPr lang="ru-RU" sz="1000" dirty="0"/>
        </a:p>
      </dgm:t>
    </dgm:pt>
    <dgm:pt modelId="{21D2014E-125A-469B-AEF5-88650C1BDBC0}" type="parTrans" cxnId="{4B526857-A374-423A-8FE7-2439430D64C7}">
      <dgm:prSet/>
      <dgm:spPr/>
      <dgm:t>
        <a:bodyPr/>
        <a:lstStyle/>
        <a:p>
          <a:endParaRPr lang="ru-RU" sz="1000"/>
        </a:p>
      </dgm:t>
    </dgm:pt>
    <dgm:pt modelId="{C5965B40-8686-4AC4-8076-8500E4DAC839}" type="sibTrans" cxnId="{4B526857-A374-423A-8FE7-2439430D64C7}">
      <dgm:prSet/>
      <dgm:spPr/>
      <dgm:t>
        <a:bodyPr/>
        <a:lstStyle/>
        <a:p>
          <a:endParaRPr lang="ru-RU" sz="1000"/>
        </a:p>
      </dgm:t>
    </dgm:pt>
    <dgm:pt modelId="{CB4C14B1-920A-4CD7-B162-C8C61A758382}">
      <dgm:prSet phldrT="[Текст]" custT="1"/>
      <dgm:spPr/>
      <dgm:t>
        <a:bodyPr/>
        <a:lstStyle/>
        <a:p>
          <a:r>
            <a:rPr lang="ru-RU" sz="1000" dirty="0" smtClean="0"/>
            <a:t>программы профессионального обучения</a:t>
          </a:r>
          <a:endParaRPr lang="ru-RU" sz="1000" dirty="0"/>
        </a:p>
      </dgm:t>
    </dgm:pt>
    <dgm:pt modelId="{ABD5FE6E-E2CB-462B-B1DA-17A9D604E9E4}" type="parTrans" cxnId="{C0B5BF9B-0691-4933-BA4B-3C58593F0C06}">
      <dgm:prSet/>
      <dgm:spPr/>
      <dgm:t>
        <a:bodyPr/>
        <a:lstStyle/>
        <a:p>
          <a:endParaRPr lang="ru-RU" sz="1000"/>
        </a:p>
      </dgm:t>
    </dgm:pt>
    <dgm:pt modelId="{0EA46743-B263-4DDD-9BBF-1D7873AB532C}" type="sibTrans" cxnId="{C0B5BF9B-0691-4933-BA4B-3C58593F0C06}">
      <dgm:prSet/>
      <dgm:spPr/>
      <dgm:t>
        <a:bodyPr/>
        <a:lstStyle/>
        <a:p>
          <a:endParaRPr lang="ru-RU" sz="1000"/>
        </a:p>
      </dgm:t>
    </dgm:pt>
    <dgm:pt modelId="{7887D402-8A27-486B-9BCE-93180E471FC8}">
      <dgm:prSet phldrT="[Текст]" custT="1"/>
      <dgm:spPr/>
      <dgm:t>
        <a:bodyPr/>
        <a:lstStyle/>
        <a:p>
          <a:r>
            <a:rPr lang="ru-RU" sz="1000" dirty="0" smtClean="0"/>
            <a:t>Профессиональные образовательные организации</a:t>
          </a:r>
          <a:endParaRPr lang="ru-RU" sz="1000" dirty="0"/>
        </a:p>
      </dgm:t>
    </dgm:pt>
    <dgm:pt modelId="{C44C03B6-0A74-45B3-8AB4-14D96D23314D}" type="parTrans" cxnId="{8C07497C-F660-41AD-A929-3A0C0F5D0F32}">
      <dgm:prSet/>
      <dgm:spPr/>
      <dgm:t>
        <a:bodyPr/>
        <a:lstStyle/>
        <a:p>
          <a:endParaRPr lang="ru-RU" sz="1000"/>
        </a:p>
      </dgm:t>
    </dgm:pt>
    <dgm:pt modelId="{46F10F85-C772-4E4B-8528-1B5E10ABB061}" type="sibTrans" cxnId="{8C07497C-F660-41AD-A929-3A0C0F5D0F32}">
      <dgm:prSet/>
      <dgm:spPr/>
      <dgm:t>
        <a:bodyPr/>
        <a:lstStyle/>
        <a:p>
          <a:endParaRPr lang="ru-RU" sz="1000"/>
        </a:p>
      </dgm:t>
    </dgm:pt>
    <dgm:pt modelId="{1D2236B8-63FD-4B72-AF32-869328BC1DDE}">
      <dgm:prSet phldrT="[Текст]" custT="1"/>
      <dgm:spPr/>
      <dgm:t>
        <a:bodyPr/>
        <a:lstStyle/>
        <a:p>
          <a:r>
            <a:rPr lang="ru-RU" sz="1000" dirty="0" smtClean="0"/>
            <a:t>любые образовательные программы, за исключением образовательных программ высшего образования</a:t>
          </a:r>
          <a:endParaRPr lang="ru-RU" sz="1000" dirty="0"/>
        </a:p>
      </dgm:t>
    </dgm:pt>
    <dgm:pt modelId="{891A8CD7-D457-4F75-9971-78ADBDEE9EEF}" type="parTrans" cxnId="{A54C94B3-7DE6-47F2-9D27-D27C2F9553C6}">
      <dgm:prSet/>
      <dgm:spPr/>
      <dgm:t>
        <a:bodyPr/>
        <a:lstStyle/>
        <a:p>
          <a:endParaRPr lang="ru-RU" sz="1000"/>
        </a:p>
      </dgm:t>
    </dgm:pt>
    <dgm:pt modelId="{10B7370A-A317-4820-B1BA-3FAAFB506925}" type="sibTrans" cxnId="{A54C94B3-7DE6-47F2-9D27-D27C2F9553C6}">
      <dgm:prSet/>
      <dgm:spPr/>
      <dgm:t>
        <a:bodyPr/>
        <a:lstStyle/>
        <a:p>
          <a:endParaRPr lang="ru-RU" sz="1000"/>
        </a:p>
      </dgm:t>
    </dgm:pt>
    <dgm:pt modelId="{C36B6BCD-6AC9-431D-A01F-D7F0AB2FF341}">
      <dgm:prSet phldrT="[Текст]" custT="1"/>
      <dgm:spPr/>
      <dgm:t>
        <a:bodyPr/>
        <a:lstStyle/>
        <a:p>
          <a:r>
            <a:rPr lang="ru-RU" sz="1000" dirty="0" smtClean="0"/>
            <a:t>Образовательные организации высшего образования</a:t>
          </a:r>
          <a:endParaRPr lang="ru-RU" sz="1000" dirty="0"/>
        </a:p>
      </dgm:t>
    </dgm:pt>
    <dgm:pt modelId="{E9477BC4-B3E5-41FC-B5DB-0F462289D1ED}" type="parTrans" cxnId="{E28011D4-4993-472E-B53B-05129E965B8B}">
      <dgm:prSet/>
      <dgm:spPr/>
      <dgm:t>
        <a:bodyPr/>
        <a:lstStyle/>
        <a:p>
          <a:endParaRPr lang="ru-RU" sz="1000"/>
        </a:p>
      </dgm:t>
    </dgm:pt>
    <dgm:pt modelId="{07E5E695-B75B-4B61-B0F9-8E080E2D28D8}" type="sibTrans" cxnId="{E28011D4-4993-472E-B53B-05129E965B8B}">
      <dgm:prSet/>
      <dgm:spPr/>
      <dgm:t>
        <a:bodyPr/>
        <a:lstStyle/>
        <a:p>
          <a:endParaRPr lang="ru-RU" sz="1000"/>
        </a:p>
      </dgm:t>
    </dgm:pt>
    <dgm:pt modelId="{D7B7EFC0-9323-4B2B-B959-7F4CFB78E30F}">
      <dgm:prSet phldrT="[Текст]" custT="1"/>
      <dgm:spPr/>
      <dgm:t>
        <a:bodyPr/>
        <a:lstStyle/>
        <a:p>
          <a:r>
            <a:rPr lang="ru-RU" sz="1000" dirty="0" smtClean="0"/>
            <a:t>любые образовательные программы</a:t>
          </a:r>
          <a:endParaRPr lang="ru-RU" sz="1000" dirty="0"/>
        </a:p>
      </dgm:t>
    </dgm:pt>
    <dgm:pt modelId="{191EA640-032D-4B74-9B0D-37C70A0438C9}" type="parTrans" cxnId="{A808CD5E-2BB8-4351-BF52-C21B90A26885}">
      <dgm:prSet/>
      <dgm:spPr/>
      <dgm:t>
        <a:bodyPr/>
        <a:lstStyle/>
        <a:p>
          <a:endParaRPr lang="ru-RU" sz="1000"/>
        </a:p>
      </dgm:t>
    </dgm:pt>
    <dgm:pt modelId="{FD082ED4-0DD7-406E-A7CB-D4AEAD6A41C1}" type="sibTrans" cxnId="{A808CD5E-2BB8-4351-BF52-C21B90A26885}">
      <dgm:prSet/>
      <dgm:spPr/>
      <dgm:t>
        <a:bodyPr/>
        <a:lstStyle/>
        <a:p>
          <a:endParaRPr lang="ru-RU" sz="1000"/>
        </a:p>
      </dgm:t>
    </dgm:pt>
    <dgm:pt modelId="{DA1F5B69-2309-4E1A-BB0D-BDAB62706D5C}">
      <dgm:prSet phldrT="[Текст]" custT="1"/>
      <dgm:spPr/>
      <dgm:t>
        <a:bodyPr/>
        <a:lstStyle/>
        <a:p>
          <a:r>
            <a:rPr lang="ru-RU" sz="1000" dirty="0" smtClean="0"/>
            <a:t>Организации дополнительного образования</a:t>
          </a:r>
          <a:endParaRPr lang="ru-RU" sz="1000" dirty="0"/>
        </a:p>
      </dgm:t>
    </dgm:pt>
    <dgm:pt modelId="{3343E95B-25BA-4A09-90BD-4F2DB32E169F}" type="parTrans" cxnId="{08756248-6FCE-4A65-AFCD-744DF51B3421}">
      <dgm:prSet/>
      <dgm:spPr/>
      <dgm:t>
        <a:bodyPr/>
        <a:lstStyle/>
        <a:p>
          <a:endParaRPr lang="ru-RU" sz="1000"/>
        </a:p>
      </dgm:t>
    </dgm:pt>
    <dgm:pt modelId="{8393BF5B-C2D5-410E-86C4-903D069605F9}" type="sibTrans" cxnId="{08756248-6FCE-4A65-AFCD-744DF51B3421}">
      <dgm:prSet/>
      <dgm:spPr/>
      <dgm:t>
        <a:bodyPr/>
        <a:lstStyle/>
        <a:p>
          <a:endParaRPr lang="ru-RU" sz="1000"/>
        </a:p>
      </dgm:t>
    </dgm:pt>
    <dgm:pt modelId="{E87F89F0-E66F-47AB-87A0-7854F3F7C2B9}">
      <dgm:prSet phldrT="[Текст]" custT="1"/>
      <dgm:spPr/>
      <dgm:t>
        <a:bodyPr/>
        <a:lstStyle/>
        <a:p>
          <a:r>
            <a:rPr lang="ru-RU" sz="1000" dirty="0" smtClean="0"/>
            <a:t>дополнительные общеобразовательные программы</a:t>
          </a:r>
          <a:endParaRPr lang="ru-RU" sz="1000" dirty="0"/>
        </a:p>
      </dgm:t>
    </dgm:pt>
    <dgm:pt modelId="{8A899FCA-C017-405B-8C36-E84B54F92EE5}" type="parTrans" cxnId="{56B4D45D-E4E1-491A-8350-05C82E988E31}">
      <dgm:prSet/>
      <dgm:spPr/>
      <dgm:t>
        <a:bodyPr/>
        <a:lstStyle/>
        <a:p>
          <a:endParaRPr lang="ru-RU" sz="1000"/>
        </a:p>
      </dgm:t>
    </dgm:pt>
    <dgm:pt modelId="{12E16E55-21E2-4073-8296-FAC223B8EB0B}" type="sibTrans" cxnId="{56B4D45D-E4E1-491A-8350-05C82E988E31}">
      <dgm:prSet/>
      <dgm:spPr/>
      <dgm:t>
        <a:bodyPr/>
        <a:lstStyle/>
        <a:p>
          <a:endParaRPr lang="ru-RU" sz="1000"/>
        </a:p>
      </dgm:t>
    </dgm:pt>
    <dgm:pt modelId="{5973896B-D979-492F-A101-F0E93FECF924}">
      <dgm:prSet phldrT="[Текст]" custT="1"/>
      <dgm:spPr/>
      <dgm:t>
        <a:bodyPr/>
        <a:lstStyle/>
        <a:p>
          <a:r>
            <a:rPr lang="ru-RU" sz="1000" dirty="0" smtClean="0"/>
            <a:t>образовательные программы дошкольного образования</a:t>
          </a:r>
          <a:endParaRPr lang="ru-RU" sz="1000" dirty="0"/>
        </a:p>
      </dgm:t>
    </dgm:pt>
    <dgm:pt modelId="{8CB83BD0-DDA5-400B-B641-7B775271DC4C}" type="parTrans" cxnId="{C0F67FC6-E1D7-4270-A34F-B61E891184D6}">
      <dgm:prSet/>
      <dgm:spPr/>
      <dgm:t>
        <a:bodyPr/>
        <a:lstStyle/>
        <a:p>
          <a:endParaRPr lang="ru-RU" sz="1000"/>
        </a:p>
      </dgm:t>
    </dgm:pt>
    <dgm:pt modelId="{DEE467E4-4A8B-4111-98CB-C464AEA32954}" type="sibTrans" cxnId="{C0F67FC6-E1D7-4270-A34F-B61E891184D6}">
      <dgm:prSet/>
      <dgm:spPr/>
      <dgm:t>
        <a:bodyPr/>
        <a:lstStyle/>
        <a:p>
          <a:endParaRPr lang="ru-RU" sz="1000"/>
        </a:p>
      </dgm:t>
    </dgm:pt>
    <dgm:pt modelId="{90A0312F-16C1-47B2-816C-259DF79482B1}">
      <dgm:prSet phldrT="[Текст]" custT="1"/>
      <dgm:spPr/>
      <dgm:t>
        <a:bodyPr/>
        <a:lstStyle/>
        <a:p>
          <a:r>
            <a:rPr lang="ru-RU" sz="1000" dirty="0" smtClean="0"/>
            <a:t>Организации дополнительного профессионального образования</a:t>
          </a:r>
          <a:endParaRPr lang="ru-RU" sz="1000" dirty="0"/>
        </a:p>
      </dgm:t>
    </dgm:pt>
    <dgm:pt modelId="{3B22A5D8-B619-4B7F-A86C-9A8C790D2159}" type="parTrans" cxnId="{ADF6C9D6-8EC8-4DF3-95AE-1935DF70CE4C}">
      <dgm:prSet/>
      <dgm:spPr/>
      <dgm:t>
        <a:bodyPr/>
        <a:lstStyle/>
        <a:p>
          <a:endParaRPr lang="ru-RU" sz="1000"/>
        </a:p>
      </dgm:t>
    </dgm:pt>
    <dgm:pt modelId="{6893129A-77DE-4C16-BB51-A204D2CAB125}" type="sibTrans" cxnId="{ADF6C9D6-8EC8-4DF3-95AE-1935DF70CE4C}">
      <dgm:prSet/>
      <dgm:spPr/>
      <dgm:t>
        <a:bodyPr/>
        <a:lstStyle/>
        <a:p>
          <a:endParaRPr lang="ru-RU" sz="1000"/>
        </a:p>
      </dgm:t>
    </dgm:pt>
    <dgm:pt modelId="{28519C71-2225-46E7-A9D7-98F0F0302A0D}">
      <dgm:prSet phldrT="[Текст]" custT="1"/>
      <dgm:spPr/>
      <dgm:t>
        <a:bodyPr/>
        <a:lstStyle/>
        <a:p>
          <a:r>
            <a:rPr lang="ru-RU" sz="1000" dirty="0" smtClean="0"/>
            <a:t>дополнительные профессиональные программы</a:t>
          </a:r>
          <a:endParaRPr lang="ru-RU" sz="1000" dirty="0"/>
        </a:p>
      </dgm:t>
    </dgm:pt>
    <dgm:pt modelId="{C02238A6-B3F2-4C15-8DBE-4EAACADA80B5}" type="parTrans" cxnId="{E226E35B-49C7-40DA-8A4F-D9F4F9191E63}">
      <dgm:prSet/>
      <dgm:spPr/>
      <dgm:t>
        <a:bodyPr/>
        <a:lstStyle/>
        <a:p>
          <a:endParaRPr lang="ru-RU" sz="1000"/>
        </a:p>
      </dgm:t>
    </dgm:pt>
    <dgm:pt modelId="{C4D6DD35-F45A-40C3-825C-3143399939A8}" type="sibTrans" cxnId="{E226E35B-49C7-40DA-8A4F-D9F4F9191E63}">
      <dgm:prSet/>
      <dgm:spPr/>
      <dgm:t>
        <a:bodyPr/>
        <a:lstStyle/>
        <a:p>
          <a:endParaRPr lang="ru-RU" sz="1000"/>
        </a:p>
      </dgm:t>
    </dgm:pt>
    <dgm:pt modelId="{8C5DC8C5-E86A-410D-BB6C-74397ACFBEEB}">
      <dgm:prSet phldrT="[Текст]" custT="1"/>
      <dgm:spPr/>
      <dgm:t>
        <a:bodyPr/>
        <a:lstStyle/>
        <a:p>
          <a:r>
            <a:rPr lang="ru-RU" sz="1000" dirty="0" smtClean="0"/>
            <a:t>программы подготовки научно-педагогических кадров, программы ординатуры</a:t>
          </a:r>
          <a:endParaRPr lang="ru-RU" sz="1000" dirty="0"/>
        </a:p>
      </dgm:t>
    </dgm:pt>
    <dgm:pt modelId="{AADC42B7-D8C4-4E57-9921-2DF43917EB2F}" type="parTrans" cxnId="{AB3460DA-F0A8-4842-83BA-57866ADB513E}">
      <dgm:prSet/>
      <dgm:spPr/>
      <dgm:t>
        <a:bodyPr/>
        <a:lstStyle/>
        <a:p>
          <a:endParaRPr lang="ru-RU" sz="1000"/>
        </a:p>
      </dgm:t>
    </dgm:pt>
    <dgm:pt modelId="{1539007E-DC32-4CC6-99CA-C318CFBE8170}" type="sibTrans" cxnId="{AB3460DA-F0A8-4842-83BA-57866ADB513E}">
      <dgm:prSet/>
      <dgm:spPr/>
      <dgm:t>
        <a:bodyPr/>
        <a:lstStyle/>
        <a:p>
          <a:endParaRPr lang="ru-RU" sz="1000"/>
        </a:p>
      </dgm:t>
    </dgm:pt>
    <dgm:pt modelId="{740F3D74-AAC0-41DB-BCBB-8C0BCB35DCD3}">
      <dgm:prSet phldrT="[Текст]" custT="1"/>
      <dgm:spPr/>
      <dgm:t>
        <a:bodyPr/>
        <a:lstStyle/>
        <a:p>
          <a:r>
            <a:rPr lang="ru-RU" sz="1000" dirty="0" smtClean="0"/>
            <a:t>Научные организации</a:t>
          </a:r>
          <a:endParaRPr lang="ru-RU" sz="1000" dirty="0"/>
        </a:p>
      </dgm:t>
    </dgm:pt>
    <dgm:pt modelId="{ACCFC670-A475-4F12-AAAA-26A5322ACBD1}" type="parTrans" cxnId="{B9294C1C-7CDA-48FB-93D5-6C4F25045752}">
      <dgm:prSet/>
      <dgm:spPr/>
      <dgm:t>
        <a:bodyPr/>
        <a:lstStyle/>
        <a:p>
          <a:endParaRPr lang="ru-RU" sz="1000"/>
        </a:p>
      </dgm:t>
    </dgm:pt>
    <dgm:pt modelId="{1E53A1CD-DF61-444F-A3EB-2968DEA3DB5D}" type="sibTrans" cxnId="{B9294C1C-7CDA-48FB-93D5-6C4F25045752}">
      <dgm:prSet/>
      <dgm:spPr/>
      <dgm:t>
        <a:bodyPr/>
        <a:lstStyle/>
        <a:p>
          <a:endParaRPr lang="ru-RU" sz="1000"/>
        </a:p>
      </dgm:t>
    </dgm:pt>
    <dgm:pt modelId="{B3DED23D-626B-446E-A64C-0FC18454FF29}">
      <dgm:prSet phldrT="[Текст]" custT="1"/>
      <dgm:spPr/>
      <dgm:t>
        <a:bodyPr/>
        <a:lstStyle/>
        <a:p>
          <a:r>
            <a:rPr lang="ru-RU" sz="1000" dirty="0" smtClean="0"/>
            <a:t>дополнительные общеобразовательные программы</a:t>
          </a:r>
          <a:endParaRPr lang="ru-RU" sz="1000" dirty="0"/>
        </a:p>
      </dgm:t>
    </dgm:pt>
    <dgm:pt modelId="{F3551447-CEA3-4286-A6FE-811083F4F14A}" type="parTrans" cxnId="{40379D09-6CD4-40CA-BD26-5892063AA597}">
      <dgm:prSet/>
      <dgm:spPr/>
      <dgm:t>
        <a:bodyPr/>
        <a:lstStyle/>
        <a:p>
          <a:endParaRPr lang="ru-RU" sz="1000"/>
        </a:p>
      </dgm:t>
    </dgm:pt>
    <dgm:pt modelId="{DC20F8E7-5EDF-48D1-BD5B-4C03FB9E50FE}" type="sibTrans" cxnId="{40379D09-6CD4-40CA-BD26-5892063AA597}">
      <dgm:prSet/>
      <dgm:spPr/>
      <dgm:t>
        <a:bodyPr/>
        <a:lstStyle/>
        <a:p>
          <a:endParaRPr lang="ru-RU" sz="1000"/>
        </a:p>
      </dgm:t>
    </dgm:pt>
    <dgm:pt modelId="{55D5205D-76FA-42A8-BBD2-EF63F19D401A}">
      <dgm:prSet phldrT="[Текст]" custT="1"/>
      <dgm:spPr/>
      <dgm:t>
        <a:bodyPr/>
        <a:lstStyle/>
        <a:p>
          <a:r>
            <a:rPr lang="ru-RU" sz="1000" dirty="0" smtClean="0"/>
            <a:t>Дошкольные образовательные организации</a:t>
          </a:r>
          <a:endParaRPr lang="ru-RU" sz="1000" dirty="0"/>
        </a:p>
      </dgm:t>
    </dgm:pt>
    <dgm:pt modelId="{21ACEF72-373C-4546-82BB-3E654D6BE646}" type="parTrans" cxnId="{6DDA6CED-0F23-46C4-83CC-815CCC39CA3E}">
      <dgm:prSet/>
      <dgm:spPr/>
      <dgm:t>
        <a:bodyPr/>
        <a:lstStyle/>
        <a:p>
          <a:endParaRPr lang="ru-RU" sz="1000"/>
        </a:p>
      </dgm:t>
    </dgm:pt>
    <dgm:pt modelId="{DC401BF7-50D2-42AF-A81B-2B9D01DC9234}" type="sibTrans" cxnId="{6DDA6CED-0F23-46C4-83CC-815CCC39CA3E}">
      <dgm:prSet/>
      <dgm:spPr/>
      <dgm:t>
        <a:bodyPr/>
        <a:lstStyle/>
        <a:p>
          <a:endParaRPr lang="ru-RU" sz="1000"/>
        </a:p>
      </dgm:t>
    </dgm:pt>
    <dgm:pt modelId="{5FA33A72-BD94-47E0-B8A8-47A744FEF200}">
      <dgm:prSet phldrT="[Текст]" custT="1"/>
      <dgm:spPr/>
      <dgm:t>
        <a:bodyPr/>
        <a:lstStyle/>
        <a:p>
          <a:r>
            <a:rPr lang="ru-RU" sz="1000" dirty="0" smtClean="0"/>
            <a:t>образовательные программы дошкольного образования</a:t>
          </a:r>
          <a:endParaRPr lang="ru-RU" sz="1000" dirty="0"/>
        </a:p>
      </dgm:t>
    </dgm:pt>
    <dgm:pt modelId="{8F3DA93D-54F2-4DB8-8C6F-75AC5E2047BA}" type="parTrans" cxnId="{DA36A43D-7DB2-4775-9B32-09F386817893}">
      <dgm:prSet/>
      <dgm:spPr/>
      <dgm:t>
        <a:bodyPr/>
        <a:lstStyle/>
        <a:p>
          <a:endParaRPr lang="ru-RU" sz="1000"/>
        </a:p>
      </dgm:t>
    </dgm:pt>
    <dgm:pt modelId="{AB6A4E56-4EDF-43C1-82BB-B41F22BD0D53}" type="sibTrans" cxnId="{DA36A43D-7DB2-4775-9B32-09F386817893}">
      <dgm:prSet/>
      <dgm:spPr/>
      <dgm:t>
        <a:bodyPr/>
        <a:lstStyle/>
        <a:p>
          <a:endParaRPr lang="ru-RU" sz="1000"/>
        </a:p>
      </dgm:t>
    </dgm:pt>
    <dgm:pt modelId="{C27529D1-6F57-4A73-8BA1-318BB4F1CDC7}">
      <dgm:prSet phldrT="[Текст]" custT="1"/>
      <dgm:spPr/>
      <dgm:t>
        <a:bodyPr/>
        <a:lstStyle/>
        <a:p>
          <a:r>
            <a:rPr lang="ru-RU" sz="1000" dirty="0" smtClean="0"/>
            <a:t>дополнительные общеразвивающие программы</a:t>
          </a:r>
          <a:endParaRPr lang="ru-RU" sz="1000" dirty="0"/>
        </a:p>
      </dgm:t>
    </dgm:pt>
    <dgm:pt modelId="{6D4B77AA-5C73-42C1-BBC3-A83164E70E56}" type="parTrans" cxnId="{8153F3AB-CF50-4D3E-ADB3-71F04521C516}">
      <dgm:prSet/>
      <dgm:spPr/>
      <dgm:t>
        <a:bodyPr/>
        <a:lstStyle/>
        <a:p>
          <a:endParaRPr lang="ru-RU" sz="1000"/>
        </a:p>
      </dgm:t>
    </dgm:pt>
    <dgm:pt modelId="{D3E22C7A-04ED-4579-A379-B4FE9AB8D7FB}" type="sibTrans" cxnId="{8153F3AB-CF50-4D3E-ADB3-71F04521C516}">
      <dgm:prSet/>
      <dgm:spPr/>
      <dgm:t>
        <a:bodyPr/>
        <a:lstStyle/>
        <a:p>
          <a:endParaRPr lang="ru-RU" sz="1000"/>
        </a:p>
      </dgm:t>
    </dgm:pt>
    <dgm:pt modelId="{29F67E36-7B07-426E-BD5D-78B259957F81}">
      <dgm:prSet phldrT="[Текст]" custT="1"/>
      <dgm:spPr/>
      <dgm:t>
        <a:bodyPr/>
        <a:lstStyle/>
        <a:p>
          <a:r>
            <a:rPr lang="ru-RU" sz="1000" dirty="0" smtClean="0"/>
            <a:t>программы подготовки научно-педагогических кадров, программы ординатуры</a:t>
          </a:r>
          <a:endParaRPr lang="ru-RU" sz="1000" dirty="0"/>
        </a:p>
      </dgm:t>
    </dgm:pt>
    <dgm:pt modelId="{515B3658-5652-4AB7-905C-BF199A48C571}" type="parTrans" cxnId="{2AD926C1-9A73-412A-9D44-18155226D29D}">
      <dgm:prSet/>
      <dgm:spPr/>
      <dgm:t>
        <a:bodyPr/>
        <a:lstStyle/>
        <a:p>
          <a:endParaRPr lang="ru-RU" sz="1000"/>
        </a:p>
      </dgm:t>
    </dgm:pt>
    <dgm:pt modelId="{F73D6E88-81B1-4B30-81CA-515188614DDF}" type="sibTrans" cxnId="{2AD926C1-9A73-412A-9D44-18155226D29D}">
      <dgm:prSet/>
      <dgm:spPr/>
      <dgm:t>
        <a:bodyPr/>
        <a:lstStyle/>
        <a:p>
          <a:endParaRPr lang="ru-RU" sz="1000"/>
        </a:p>
      </dgm:t>
    </dgm:pt>
    <dgm:pt modelId="{5B31E380-DB2A-4391-A623-65025605770F}">
      <dgm:prSet phldrT="[Текст]" custT="1"/>
      <dgm:spPr/>
      <dgm:t>
        <a:bodyPr/>
        <a:lstStyle/>
        <a:p>
          <a:r>
            <a:rPr lang="ru-RU" sz="900" dirty="0" smtClean="0"/>
            <a:t>Организации для детей-сирот и детей, оставшихся без попечения родителей, организации,  осуществляющие лечение, оздоровление, отдых</a:t>
          </a:r>
          <a:endParaRPr lang="ru-RU" sz="900" dirty="0"/>
        </a:p>
      </dgm:t>
    </dgm:pt>
    <dgm:pt modelId="{3F424685-DC0B-4FF9-98AA-7A336DF6DFB6}" type="parTrans" cxnId="{5887F9C4-6482-44B9-91C2-F4BAD6BF9174}">
      <dgm:prSet/>
      <dgm:spPr/>
      <dgm:t>
        <a:bodyPr/>
        <a:lstStyle/>
        <a:p>
          <a:endParaRPr lang="ru-RU" sz="1000"/>
        </a:p>
      </dgm:t>
    </dgm:pt>
    <dgm:pt modelId="{5CC6A5F5-130E-4E8E-98DF-624D4EB55728}" type="sibTrans" cxnId="{5887F9C4-6482-44B9-91C2-F4BAD6BF9174}">
      <dgm:prSet/>
      <dgm:spPr/>
      <dgm:t>
        <a:bodyPr/>
        <a:lstStyle/>
        <a:p>
          <a:endParaRPr lang="ru-RU" sz="1000"/>
        </a:p>
      </dgm:t>
    </dgm:pt>
    <dgm:pt modelId="{A3F852EE-9080-4950-ADF7-32C7346BE64C}">
      <dgm:prSet phldrT="[Текст]" custT="1"/>
      <dgm:spPr/>
      <dgm:t>
        <a:bodyPr/>
        <a:lstStyle/>
        <a:p>
          <a:r>
            <a:rPr lang="ru-RU" sz="1000" dirty="0" smtClean="0"/>
            <a:t>Иные юридические лица</a:t>
          </a:r>
          <a:endParaRPr lang="ru-RU" sz="1000" dirty="0"/>
        </a:p>
      </dgm:t>
    </dgm:pt>
    <dgm:pt modelId="{401265B3-6221-430A-A11A-8BCB801B0544}" type="parTrans" cxnId="{03488A67-A242-48D6-99AE-F06FEF7E19B7}">
      <dgm:prSet/>
      <dgm:spPr/>
      <dgm:t>
        <a:bodyPr/>
        <a:lstStyle/>
        <a:p>
          <a:endParaRPr lang="ru-RU" sz="1000"/>
        </a:p>
      </dgm:t>
    </dgm:pt>
    <dgm:pt modelId="{EC267994-C9C0-4EF8-B097-EA920E9F8C76}" type="sibTrans" cxnId="{03488A67-A242-48D6-99AE-F06FEF7E19B7}">
      <dgm:prSet/>
      <dgm:spPr/>
      <dgm:t>
        <a:bodyPr/>
        <a:lstStyle/>
        <a:p>
          <a:endParaRPr lang="ru-RU" sz="1000"/>
        </a:p>
      </dgm:t>
    </dgm:pt>
    <dgm:pt modelId="{7A91CF3B-F84D-48C0-8C07-FCF38FA49FC7}">
      <dgm:prSet phldrT="[Текст]" custT="1"/>
      <dgm:spPr/>
      <dgm:t>
        <a:bodyPr/>
        <a:lstStyle/>
        <a:p>
          <a:r>
            <a:rPr lang="ru-RU" sz="1000" dirty="0" smtClean="0"/>
            <a:t>программы профессионального обучения</a:t>
          </a:r>
          <a:endParaRPr lang="ru-RU" sz="1000" dirty="0"/>
        </a:p>
      </dgm:t>
    </dgm:pt>
    <dgm:pt modelId="{3A87639E-942F-4D07-944F-390FD2F91028}" type="parTrans" cxnId="{31A99512-346C-447C-B37C-948846221BEF}">
      <dgm:prSet/>
      <dgm:spPr/>
      <dgm:t>
        <a:bodyPr/>
        <a:lstStyle/>
        <a:p>
          <a:endParaRPr lang="ru-RU" sz="1000"/>
        </a:p>
      </dgm:t>
    </dgm:pt>
    <dgm:pt modelId="{3AC2A89E-D7C2-4591-900E-7105EC5A208C}" type="sibTrans" cxnId="{31A99512-346C-447C-B37C-948846221BEF}">
      <dgm:prSet/>
      <dgm:spPr/>
      <dgm:t>
        <a:bodyPr/>
        <a:lstStyle/>
        <a:p>
          <a:endParaRPr lang="ru-RU" sz="1000"/>
        </a:p>
      </dgm:t>
    </dgm:pt>
    <dgm:pt modelId="{FD7A21F5-DD05-44F0-B2A0-8997FC914B2D}">
      <dgm:prSet phldrT="[Текст]" custT="1"/>
      <dgm:spPr/>
      <dgm:t>
        <a:bodyPr/>
        <a:lstStyle/>
        <a:p>
          <a:r>
            <a:rPr lang="ru-RU" sz="1000" dirty="0" smtClean="0"/>
            <a:t>дополнительные профессиональные программы</a:t>
          </a:r>
          <a:endParaRPr lang="ru-RU" sz="1000" dirty="0"/>
        </a:p>
      </dgm:t>
    </dgm:pt>
    <dgm:pt modelId="{70017DEA-B925-46BA-BA26-649C0EAFF71D}" type="parTrans" cxnId="{F199DAAA-3079-4DB5-A52A-F10BE986AF2C}">
      <dgm:prSet/>
      <dgm:spPr/>
      <dgm:t>
        <a:bodyPr/>
        <a:lstStyle/>
        <a:p>
          <a:endParaRPr lang="ru-RU" sz="1000"/>
        </a:p>
      </dgm:t>
    </dgm:pt>
    <dgm:pt modelId="{EED62BF4-1344-4883-9ECF-2CCED91A4088}" type="sibTrans" cxnId="{F199DAAA-3079-4DB5-A52A-F10BE986AF2C}">
      <dgm:prSet/>
      <dgm:spPr/>
      <dgm:t>
        <a:bodyPr/>
        <a:lstStyle/>
        <a:p>
          <a:endParaRPr lang="ru-RU" sz="1000"/>
        </a:p>
      </dgm:t>
    </dgm:pt>
    <dgm:pt modelId="{632D8A29-0DB6-4FC5-B325-685BA5A9E069}">
      <dgm:prSet phldrT="[Текст]" custT="1"/>
      <dgm:spPr/>
      <dgm:t>
        <a:bodyPr/>
        <a:lstStyle/>
        <a:p>
          <a:r>
            <a:rPr lang="ru-RU" sz="1000" dirty="0" smtClean="0"/>
            <a:t>программы профессионального обучения</a:t>
          </a:r>
          <a:endParaRPr lang="ru-RU" sz="1000" dirty="0"/>
        </a:p>
      </dgm:t>
    </dgm:pt>
    <dgm:pt modelId="{2BC4C311-CCCB-48A6-B581-A90F3F8E8D5A}" type="parTrans" cxnId="{F09B2D2E-2FD0-47DE-BDAB-B2BEED27B1D8}">
      <dgm:prSet/>
      <dgm:spPr/>
      <dgm:t>
        <a:bodyPr/>
        <a:lstStyle/>
        <a:p>
          <a:endParaRPr lang="ru-RU"/>
        </a:p>
      </dgm:t>
    </dgm:pt>
    <dgm:pt modelId="{41137B07-CC88-4C79-B6E6-6042D7D23E0C}" type="sibTrans" cxnId="{F09B2D2E-2FD0-47DE-BDAB-B2BEED27B1D8}">
      <dgm:prSet/>
      <dgm:spPr/>
      <dgm:t>
        <a:bodyPr/>
        <a:lstStyle/>
        <a:p>
          <a:endParaRPr lang="ru-RU"/>
        </a:p>
      </dgm:t>
    </dgm:pt>
    <dgm:pt modelId="{A11FE379-A32E-48D5-87F4-03F83417C6E1}">
      <dgm:prSet phldrT="[Текст]" custT="1"/>
      <dgm:spPr/>
      <dgm:t>
        <a:bodyPr/>
        <a:lstStyle/>
        <a:p>
          <a:r>
            <a:rPr lang="ru-RU" sz="1000" dirty="0" smtClean="0"/>
            <a:t>программы профессионального обучения</a:t>
          </a:r>
          <a:endParaRPr lang="ru-RU" sz="1000" dirty="0"/>
        </a:p>
      </dgm:t>
    </dgm:pt>
    <dgm:pt modelId="{05C05DD1-6877-46C9-AED4-AC188ECBE621}" type="parTrans" cxnId="{E1329256-6878-4358-B61C-13B1C05FF995}">
      <dgm:prSet/>
      <dgm:spPr/>
      <dgm:t>
        <a:bodyPr/>
        <a:lstStyle/>
        <a:p>
          <a:endParaRPr lang="ru-RU"/>
        </a:p>
      </dgm:t>
    </dgm:pt>
    <dgm:pt modelId="{29808772-958B-46D9-9D74-59A32C7AA766}" type="sibTrans" cxnId="{E1329256-6878-4358-B61C-13B1C05FF995}">
      <dgm:prSet/>
      <dgm:spPr/>
      <dgm:t>
        <a:bodyPr/>
        <a:lstStyle/>
        <a:p>
          <a:endParaRPr lang="ru-RU"/>
        </a:p>
      </dgm:t>
    </dgm:pt>
    <dgm:pt modelId="{026FA474-48B1-40DE-8FF5-41C66F68B7A3}">
      <dgm:prSet phldrT="[Текст]" custT="1"/>
      <dgm:spPr/>
      <dgm:t>
        <a:bodyPr/>
        <a:lstStyle/>
        <a:p>
          <a:r>
            <a:rPr lang="ru-RU" sz="1000" dirty="0" smtClean="0"/>
            <a:t>дополнительные образовательные программы</a:t>
          </a:r>
          <a:endParaRPr lang="ru-RU" sz="1000" dirty="0"/>
        </a:p>
      </dgm:t>
    </dgm:pt>
    <dgm:pt modelId="{ADE96807-444C-479F-A4F2-8B35C1C7F6DB}" type="parTrans" cxnId="{649315A6-D4E2-407A-8402-D7FD2F8ABB46}">
      <dgm:prSet/>
      <dgm:spPr/>
      <dgm:t>
        <a:bodyPr/>
        <a:lstStyle/>
        <a:p>
          <a:endParaRPr lang="ru-RU"/>
        </a:p>
      </dgm:t>
    </dgm:pt>
    <dgm:pt modelId="{B048E0E2-1C1A-41A6-B9DD-7526D64C8C63}" type="sibTrans" cxnId="{649315A6-D4E2-407A-8402-D7FD2F8ABB46}">
      <dgm:prSet/>
      <dgm:spPr/>
      <dgm:t>
        <a:bodyPr/>
        <a:lstStyle/>
        <a:p>
          <a:endParaRPr lang="ru-RU"/>
        </a:p>
      </dgm:t>
    </dgm:pt>
    <dgm:pt modelId="{DE481C85-038D-477A-B863-F132EB71765B}">
      <dgm:prSet phldrT="[Текст]" custT="1"/>
      <dgm:spPr/>
      <dgm:t>
        <a:bodyPr/>
        <a:lstStyle/>
        <a:p>
          <a:r>
            <a:rPr lang="ru-RU" sz="1000" smtClean="0"/>
            <a:t>программы профессионального обучения</a:t>
          </a:r>
          <a:endParaRPr lang="ru-RU" sz="1000" dirty="0"/>
        </a:p>
      </dgm:t>
    </dgm:pt>
    <dgm:pt modelId="{E8DE5455-AB67-47D2-8282-A86689528C9E}" type="parTrans" cxnId="{7235E7CF-D5B8-43D6-94A3-B0A87AD7BE01}">
      <dgm:prSet/>
      <dgm:spPr/>
      <dgm:t>
        <a:bodyPr/>
        <a:lstStyle/>
        <a:p>
          <a:endParaRPr lang="ru-RU"/>
        </a:p>
      </dgm:t>
    </dgm:pt>
    <dgm:pt modelId="{20423AEF-5F6A-4692-8411-D0AA5F08AFA6}" type="sibTrans" cxnId="{7235E7CF-D5B8-43D6-94A3-B0A87AD7BE01}">
      <dgm:prSet/>
      <dgm:spPr/>
      <dgm:t>
        <a:bodyPr/>
        <a:lstStyle/>
        <a:p>
          <a:endParaRPr lang="ru-RU"/>
        </a:p>
      </dgm:t>
    </dgm:pt>
    <dgm:pt modelId="{AA1B25D2-0B88-41D6-848B-61160D64802F}">
      <dgm:prSet phldrT="[Текст]" custT="1"/>
      <dgm:spPr/>
      <dgm:t>
        <a:bodyPr/>
        <a:lstStyle/>
        <a:p>
          <a:r>
            <a:rPr lang="ru-RU" sz="1000" smtClean="0"/>
            <a:t>программы профессионального обучения</a:t>
          </a:r>
          <a:endParaRPr lang="ru-RU" sz="1000" dirty="0"/>
        </a:p>
      </dgm:t>
    </dgm:pt>
    <dgm:pt modelId="{76146A79-0130-446C-8E20-BDE46AA3204F}" type="parTrans" cxnId="{DCFBB364-FF3B-4EEE-B7FD-E342608FDC92}">
      <dgm:prSet/>
      <dgm:spPr/>
      <dgm:t>
        <a:bodyPr/>
        <a:lstStyle/>
        <a:p>
          <a:endParaRPr lang="ru-RU"/>
        </a:p>
      </dgm:t>
    </dgm:pt>
    <dgm:pt modelId="{7C03F299-6BF8-4E7D-8F65-E44B84CE27CC}" type="sibTrans" cxnId="{DCFBB364-FF3B-4EEE-B7FD-E342608FDC92}">
      <dgm:prSet/>
      <dgm:spPr/>
      <dgm:t>
        <a:bodyPr/>
        <a:lstStyle/>
        <a:p>
          <a:endParaRPr lang="ru-RU"/>
        </a:p>
      </dgm:t>
    </dgm:pt>
    <dgm:pt modelId="{A83CFFAF-925C-47A0-AE3B-469EAA906B6B}">
      <dgm:prSet phldrT="[Текст]" custT="1"/>
      <dgm:spPr/>
      <dgm:t>
        <a:bodyPr/>
        <a:lstStyle/>
        <a:p>
          <a:r>
            <a:rPr lang="ru-RU" sz="1000" dirty="0" smtClean="0"/>
            <a:t>программы магистратуры</a:t>
          </a:r>
          <a:endParaRPr lang="ru-RU" sz="1000" dirty="0"/>
        </a:p>
      </dgm:t>
    </dgm:pt>
    <dgm:pt modelId="{2EAEF5F8-3BB9-4154-A327-B16E4B245101}" type="parTrans" cxnId="{8F7C6369-E5ED-4DC7-B36A-9DE3522FE6EA}">
      <dgm:prSet/>
      <dgm:spPr/>
      <dgm:t>
        <a:bodyPr/>
        <a:lstStyle/>
        <a:p>
          <a:endParaRPr lang="ru-RU"/>
        </a:p>
      </dgm:t>
    </dgm:pt>
    <dgm:pt modelId="{36106287-DCD3-4869-8243-33667F4AC6BE}" type="sibTrans" cxnId="{8F7C6369-E5ED-4DC7-B36A-9DE3522FE6EA}">
      <dgm:prSet/>
      <dgm:spPr/>
      <dgm:t>
        <a:bodyPr/>
        <a:lstStyle/>
        <a:p>
          <a:endParaRPr lang="ru-RU"/>
        </a:p>
      </dgm:t>
    </dgm:pt>
    <dgm:pt modelId="{703015A6-ECF3-4D38-94DB-F616D4483482}">
      <dgm:prSet phldrT="[Текст]" custT="1"/>
      <dgm:spPr/>
      <dgm:t>
        <a:bodyPr/>
        <a:lstStyle/>
        <a:p>
          <a:r>
            <a:rPr lang="ru-RU" sz="1000" dirty="0" smtClean="0"/>
            <a:t>основные и дополнительные общеобразовательные программы</a:t>
          </a:r>
          <a:endParaRPr lang="ru-RU" sz="900" dirty="0"/>
        </a:p>
      </dgm:t>
    </dgm:pt>
    <dgm:pt modelId="{BFCC4DAC-A2E0-4C91-8071-3AA1BD175697}" type="parTrans" cxnId="{A5CCDA39-6764-4A9B-8C8F-5C61664560B1}">
      <dgm:prSet/>
      <dgm:spPr/>
      <dgm:t>
        <a:bodyPr/>
        <a:lstStyle/>
        <a:p>
          <a:endParaRPr lang="ru-RU"/>
        </a:p>
      </dgm:t>
    </dgm:pt>
    <dgm:pt modelId="{B895ADA7-88A4-4A2F-A407-0ACAAB171545}" type="sibTrans" cxnId="{A5CCDA39-6764-4A9B-8C8F-5C61664560B1}">
      <dgm:prSet/>
      <dgm:spPr/>
      <dgm:t>
        <a:bodyPr/>
        <a:lstStyle/>
        <a:p>
          <a:endParaRPr lang="ru-RU"/>
        </a:p>
      </dgm:t>
    </dgm:pt>
    <dgm:pt modelId="{6E20B917-23FE-4A5D-967B-72EAEA901BFD}">
      <dgm:prSet phldrT="[Текст]" custT="1"/>
      <dgm:spPr/>
      <dgm:t>
        <a:bodyPr/>
        <a:lstStyle/>
        <a:p>
          <a:r>
            <a:rPr lang="ru-RU" sz="1000" dirty="0" smtClean="0"/>
            <a:t>образовательные программы дошкольного образования</a:t>
          </a:r>
          <a:endParaRPr lang="ru-RU" sz="1000" dirty="0"/>
        </a:p>
      </dgm:t>
    </dgm:pt>
    <dgm:pt modelId="{1B6828E5-AD37-4F25-BC67-319CA830D045}" type="parTrans" cxnId="{B360CA11-889F-4ABA-997A-F74A644E04C6}">
      <dgm:prSet/>
      <dgm:spPr/>
      <dgm:t>
        <a:bodyPr/>
        <a:lstStyle/>
        <a:p>
          <a:endParaRPr lang="ru-RU"/>
        </a:p>
      </dgm:t>
    </dgm:pt>
    <dgm:pt modelId="{A3CF555A-E018-4E85-87BC-F8352A7EEAA6}" type="sibTrans" cxnId="{B360CA11-889F-4ABA-997A-F74A644E04C6}">
      <dgm:prSet/>
      <dgm:spPr/>
      <dgm:t>
        <a:bodyPr/>
        <a:lstStyle/>
        <a:p>
          <a:endParaRPr lang="ru-RU"/>
        </a:p>
      </dgm:t>
    </dgm:pt>
    <dgm:pt modelId="{1B12FDAC-1172-4C0E-B2D6-5058B3B13107}" type="pres">
      <dgm:prSet presAssocID="{072D9A55-D7FB-4968-AB89-CC23E56E27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DBCF25-4274-4AA1-80C5-9287B22D0318}" type="pres">
      <dgm:prSet presAssocID="{55D5205D-76FA-42A8-BBD2-EF63F19D401A}" presName="linNode" presStyleCnt="0"/>
      <dgm:spPr/>
    </dgm:pt>
    <dgm:pt modelId="{68F4555B-BBB0-48D9-848E-62F2FB778571}" type="pres">
      <dgm:prSet presAssocID="{55D5205D-76FA-42A8-BBD2-EF63F19D401A}" presName="parentText" presStyleLbl="node1" presStyleIdx="0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322B08-1925-4BB5-AC96-69147D8D2C9A}" type="pres">
      <dgm:prSet presAssocID="{55D5205D-76FA-42A8-BBD2-EF63F19D401A}" presName="descendantText" presStyleLbl="alignAccFollow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223B4B-A397-4CEB-AFF0-79B9609BF961}" type="pres">
      <dgm:prSet presAssocID="{DC401BF7-50D2-42AF-A81B-2B9D01DC9234}" presName="sp" presStyleCnt="0"/>
      <dgm:spPr/>
    </dgm:pt>
    <dgm:pt modelId="{B1ADD3E3-BF78-4BB3-911C-C50585220EAA}" type="pres">
      <dgm:prSet presAssocID="{E6F0024D-3B2E-4B69-9D73-C2F13467BBAB}" presName="linNode" presStyleCnt="0"/>
      <dgm:spPr/>
    </dgm:pt>
    <dgm:pt modelId="{49E3881C-B5A1-4A9C-9B8C-25DA5FED3464}" type="pres">
      <dgm:prSet presAssocID="{E6F0024D-3B2E-4B69-9D73-C2F13467BBAB}" presName="parentText" presStyleLbl="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EEFB06-BBD4-4B2F-A885-A4C8D1F61954}" type="pres">
      <dgm:prSet presAssocID="{E6F0024D-3B2E-4B69-9D73-C2F13467BBAB}" presName="descendantText" presStyleLbl="alignAccFollow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43C5CE-6747-493E-8B91-EF825139E991}" type="pres">
      <dgm:prSet presAssocID="{7BF619A3-F612-4AE0-B6A1-68180A3EB07D}" presName="sp" presStyleCnt="0"/>
      <dgm:spPr/>
    </dgm:pt>
    <dgm:pt modelId="{50076226-D455-4093-9230-BAB988B6C5F3}" type="pres">
      <dgm:prSet presAssocID="{7887D402-8A27-486B-9BCE-93180E471FC8}" presName="linNode" presStyleCnt="0"/>
      <dgm:spPr/>
    </dgm:pt>
    <dgm:pt modelId="{1BB8E034-4447-4B25-B102-E6D0DEF91D3A}" type="pres">
      <dgm:prSet presAssocID="{7887D402-8A27-486B-9BCE-93180E471FC8}" presName="parentText" presStyleLbl="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38F704-214E-4D40-AC2D-E49E826598F2}" type="pres">
      <dgm:prSet presAssocID="{7887D402-8A27-486B-9BCE-93180E471FC8}" presName="descendantText" presStyleLbl="alignAccFollow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AB8D21-4DE7-4685-B069-AF9D498267B5}" type="pres">
      <dgm:prSet presAssocID="{46F10F85-C772-4E4B-8528-1B5E10ABB061}" presName="sp" presStyleCnt="0"/>
      <dgm:spPr/>
    </dgm:pt>
    <dgm:pt modelId="{8629CBF4-6145-4349-9222-02AF23E5CECC}" type="pres">
      <dgm:prSet presAssocID="{C36B6BCD-6AC9-431D-A01F-D7F0AB2FF341}" presName="linNode" presStyleCnt="0"/>
      <dgm:spPr/>
    </dgm:pt>
    <dgm:pt modelId="{D5E60348-115E-4F85-B184-42599E533E29}" type="pres">
      <dgm:prSet presAssocID="{C36B6BCD-6AC9-431D-A01F-D7F0AB2FF341}" presName="parentText" presStyleLbl="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B0BBA6-24A1-4B22-A0B9-2B261B2DD302}" type="pres">
      <dgm:prSet presAssocID="{C36B6BCD-6AC9-431D-A01F-D7F0AB2FF341}" presName="descendantText" presStyleLbl="alignAccFollow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CC2583-9923-44E5-9FA8-E3D3C361EE54}" type="pres">
      <dgm:prSet presAssocID="{07E5E695-B75B-4B61-B0F9-8E080E2D28D8}" presName="sp" presStyleCnt="0"/>
      <dgm:spPr/>
    </dgm:pt>
    <dgm:pt modelId="{4E047696-E3F0-4A73-8410-6676C9ABC5AF}" type="pres">
      <dgm:prSet presAssocID="{DA1F5B69-2309-4E1A-BB0D-BDAB62706D5C}" presName="linNode" presStyleCnt="0"/>
      <dgm:spPr/>
    </dgm:pt>
    <dgm:pt modelId="{810D1FE7-8735-4DDB-85FF-287B32F8D5E7}" type="pres">
      <dgm:prSet presAssocID="{DA1F5B69-2309-4E1A-BB0D-BDAB62706D5C}" presName="parentText" presStyleLbl="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864263-306B-4DF0-800D-8D7B479D72FB}" type="pres">
      <dgm:prSet presAssocID="{DA1F5B69-2309-4E1A-BB0D-BDAB62706D5C}" presName="descendantText" presStyleLbl="alignAccFollow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84BA31-DE30-4151-9C7A-A0BF5F237AA7}" type="pres">
      <dgm:prSet presAssocID="{8393BF5B-C2D5-410E-86C4-903D069605F9}" presName="sp" presStyleCnt="0"/>
      <dgm:spPr/>
    </dgm:pt>
    <dgm:pt modelId="{E658797D-C938-4AC7-A82F-00AFD4D418FD}" type="pres">
      <dgm:prSet presAssocID="{90A0312F-16C1-47B2-816C-259DF79482B1}" presName="linNode" presStyleCnt="0"/>
      <dgm:spPr/>
    </dgm:pt>
    <dgm:pt modelId="{C16C3911-862A-4C40-A584-6EF3F1B36EC3}" type="pres">
      <dgm:prSet presAssocID="{90A0312F-16C1-47B2-816C-259DF79482B1}" presName="parentText" presStyleLbl="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4461F3-560A-41C5-BB0A-B0F3B8C645DD}" type="pres">
      <dgm:prSet presAssocID="{90A0312F-16C1-47B2-816C-259DF79482B1}" presName="descendantText" presStyleLbl="align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B3C13-CB3E-42D6-AF37-33F65F760E27}" type="pres">
      <dgm:prSet presAssocID="{6893129A-77DE-4C16-BB51-A204D2CAB125}" presName="sp" presStyleCnt="0"/>
      <dgm:spPr/>
    </dgm:pt>
    <dgm:pt modelId="{33519334-9635-4BDE-8E23-086A57D69C56}" type="pres">
      <dgm:prSet presAssocID="{740F3D74-AAC0-41DB-BCBB-8C0BCB35DCD3}" presName="linNode" presStyleCnt="0"/>
      <dgm:spPr/>
    </dgm:pt>
    <dgm:pt modelId="{12A37FBE-9787-4E60-A62E-3634048C4B12}" type="pres">
      <dgm:prSet presAssocID="{740F3D74-AAC0-41DB-BCBB-8C0BCB35DCD3}" presName="parentText" presStyleLbl="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763761-AD77-4970-9EB1-8F2B9BEB02DE}" type="pres">
      <dgm:prSet presAssocID="{740F3D74-AAC0-41DB-BCBB-8C0BCB35DCD3}" presName="descendantText" presStyleLbl="alignAccFollowNode1" presStyleIdx="6" presStyleCnt="9" custScaleX="98553" custScaleY="1398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4B8DAE-3C0F-4C80-BDB6-496B0CD795DC}" type="pres">
      <dgm:prSet presAssocID="{1E53A1CD-DF61-444F-A3EB-2968DEA3DB5D}" presName="sp" presStyleCnt="0"/>
      <dgm:spPr/>
    </dgm:pt>
    <dgm:pt modelId="{1EAE75B8-8016-4FA9-B22B-C9A84309AFA8}" type="pres">
      <dgm:prSet presAssocID="{5B31E380-DB2A-4391-A623-65025605770F}" presName="linNode" presStyleCnt="0"/>
      <dgm:spPr/>
    </dgm:pt>
    <dgm:pt modelId="{F79C6332-E01F-4423-A9B0-66182CADE9B2}" type="pres">
      <dgm:prSet presAssocID="{5B31E380-DB2A-4391-A623-65025605770F}" presName="parentText" presStyleLbl="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122767-4360-4AB8-A237-7BBD80AE9E62}" type="pres">
      <dgm:prSet presAssocID="{5B31E380-DB2A-4391-A623-65025605770F}" presName="descendantText" presStyleLbl="alignAccFollow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B0121B-2116-443A-81E6-DFA605E7074E}" type="pres">
      <dgm:prSet presAssocID="{5CC6A5F5-130E-4E8E-98DF-624D4EB55728}" presName="sp" presStyleCnt="0"/>
      <dgm:spPr/>
    </dgm:pt>
    <dgm:pt modelId="{CE2F56B1-2A58-42AE-B6BE-096F62B16441}" type="pres">
      <dgm:prSet presAssocID="{A3F852EE-9080-4950-ADF7-32C7346BE64C}" presName="linNode" presStyleCnt="0"/>
      <dgm:spPr/>
    </dgm:pt>
    <dgm:pt modelId="{BF753793-CDCB-44D5-A8C3-102E1000643D}" type="pres">
      <dgm:prSet presAssocID="{A3F852EE-9080-4950-ADF7-32C7346BE64C}" presName="parentText" presStyleLbl="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4B34D0-2D8B-4F05-8DD3-895F842969FD}" type="pres">
      <dgm:prSet presAssocID="{A3F852EE-9080-4950-ADF7-32C7346BE64C}" presName="descendantText" presStyleLbl="alignAccFollow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6F7D8B-EBB4-48EC-8D37-1AEB282D7E6C}" type="presOf" srcId="{8C5DC8C5-E86A-410D-BB6C-74397ACFBEEB}" destId="{AD4461F3-560A-41C5-BB0A-B0F3B8C645DD}" srcOrd="0" destOrd="1" presId="urn:microsoft.com/office/officeart/2005/8/layout/vList5"/>
    <dgm:cxn modelId="{3F8C6BAD-18C8-43BC-9238-C96B604EF19D}" type="presOf" srcId="{D7B7EFC0-9323-4B2B-B959-7F4CFB78E30F}" destId="{B0B0BBA6-24A1-4B22-A0B9-2B261B2DD302}" srcOrd="0" destOrd="0" presId="urn:microsoft.com/office/officeart/2005/8/layout/vList5"/>
    <dgm:cxn modelId="{56B4D45D-E4E1-491A-8350-05C82E988E31}" srcId="{DA1F5B69-2309-4E1A-BB0D-BDAB62706D5C}" destId="{E87F89F0-E66F-47AB-87A0-7854F3F7C2B9}" srcOrd="0" destOrd="0" parTransId="{8A899FCA-C017-405B-8C36-E84B54F92EE5}" sibTransId="{12E16E55-21E2-4073-8296-FAC223B8EB0B}"/>
    <dgm:cxn modelId="{ADF6C9D6-8EC8-4DF3-95AE-1935DF70CE4C}" srcId="{072D9A55-D7FB-4968-AB89-CC23E56E276B}" destId="{90A0312F-16C1-47B2-816C-259DF79482B1}" srcOrd="5" destOrd="0" parTransId="{3B22A5D8-B619-4B7F-A86C-9A8C790D2159}" sibTransId="{6893129A-77DE-4C16-BB51-A204D2CAB125}"/>
    <dgm:cxn modelId="{FFE09451-40FC-4BD5-B075-7E28E9E78F04}" type="presOf" srcId="{7A91CF3B-F84D-48C0-8C07-FCF38FA49FC7}" destId="{A8763761-AD77-4970-9EB1-8F2B9BEB02DE}" srcOrd="0" destOrd="2" presId="urn:microsoft.com/office/officeart/2005/8/layout/vList5"/>
    <dgm:cxn modelId="{8F7C6369-E5ED-4DC7-B36A-9DE3522FE6EA}" srcId="{740F3D74-AAC0-41DB-BCBB-8C0BCB35DCD3}" destId="{A83CFFAF-925C-47A0-AE3B-469EAA906B6B}" srcOrd="0" destOrd="0" parTransId="{2EAEF5F8-3BB9-4154-A327-B16E4B245101}" sibTransId="{36106287-DCD3-4869-8243-33667F4AC6BE}"/>
    <dgm:cxn modelId="{8A46D0EF-B18E-474F-8DDD-449FEA7F9A31}" type="presOf" srcId="{A11FE379-A32E-48D5-87F4-03F83417C6E1}" destId="{6B4B34D0-2D8B-4F05-8DD3-895F842969FD}" srcOrd="0" destOrd="0" presId="urn:microsoft.com/office/officeart/2005/8/layout/vList5"/>
    <dgm:cxn modelId="{33D452C9-1C2F-4BD0-9C10-64CD99CD32D3}" type="presOf" srcId="{072D9A55-D7FB-4968-AB89-CC23E56E276B}" destId="{1B12FDAC-1172-4C0E-B2D6-5058B3B13107}" srcOrd="0" destOrd="0" presId="urn:microsoft.com/office/officeart/2005/8/layout/vList5"/>
    <dgm:cxn modelId="{31A99512-346C-447C-B37C-948846221BEF}" srcId="{740F3D74-AAC0-41DB-BCBB-8C0BCB35DCD3}" destId="{7A91CF3B-F84D-48C0-8C07-FCF38FA49FC7}" srcOrd="2" destOrd="0" parTransId="{3A87639E-942F-4D07-944F-390FD2F91028}" sibTransId="{3AC2A89E-D7C2-4591-900E-7105EC5A208C}"/>
    <dgm:cxn modelId="{9DF82867-B1C2-430C-B38F-DE04B765EAB0}" type="presOf" srcId="{CB4C14B1-920A-4CD7-B162-C8C61A758382}" destId="{8CEEFB06-BBD4-4B2F-A885-A4C8D1F61954}" srcOrd="0" destOrd="2" presId="urn:microsoft.com/office/officeart/2005/8/layout/vList5"/>
    <dgm:cxn modelId="{A5CCDA39-6764-4A9B-8C8F-5C61664560B1}" srcId="{5B31E380-DB2A-4391-A623-65025605770F}" destId="{703015A6-ECF3-4D38-94DB-F616D4483482}" srcOrd="0" destOrd="0" parTransId="{BFCC4DAC-A2E0-4C91-8071-3AA1BD175697}" sibTransId="{B895ADA7-88A4-4A2F-A407-0ACAAB171545}"/>
    <dgm:cxn modelId="{6DDA6CED-0F23-46C4-83CC-815CCC39CA3E}" srcId="{072D9A55-D7FB-4968-AB89-CC23E56E276B}" destId="{55D5205D-76FA-42A8-BBD2-EF63F19D401A}" srcOrd="0" destOrd="0" parTransId="{21ACEF72-373C-4546-82BB-3E654D6BE646}" sibTransId="{DC401BF7-50D2-42AF-A81B-2B9D01DC9234}"/>
    <dgm:cxn modelId="{DE5FF1ED-1685-4282-89B0-7AC5DA454F6D}" type="presOf" srcId="{90A0312F-16C1-47B2-816C-259DF79482B1}" destId="{C16C3911-862A-4C40-A584-6EF3F1B36EC3}" srcOrd="0" destOrd="0" presId="urn:microsoft.com/office/officeart/2005/8/layout/vList5"/>
    <dgm:cxn modelId="{826E9E0C-6A0D-4FFC-88DB-CC784FE40EB6}" type="presOf" srcId="{55D5205D-76FA-42A8-BBD2-EF63F19D401A}" destId="{68F4555B-BBB0-48D9-848E-62F2FB778571}" srcOrd="0" destOrd="0" presId="urn:microsoft.com/office/officeart/2005/8/layout/vList5"/>
    <dgm:cxn modelId="{674F9CDB-D8D4-4CA4-8F80-715B55CB825D}" type="presOf" srcId="{6E20B917-23FE-4A5D-967B-72EAEA901BFD}" destId="{6B4B34D0-2D8B-4F05-8DD3-895F842969FD}" srcOrd="0" destOrd="2" presId="urn:microsoft.com/office/officeart/2005/8/layout/vList5"/>
    <dgm:cxn modelId="{E28011D4-4993-472E-B53B-05129E965B8B}" srcId="{072D9A55-D7FB-4968-AB89-CC23E56E276B}" destId="{C36B6BCD-6AC9-431D-A01F-D7F0AB2FF341}" srcOrd="3" destOrd="0" parTransId="{E9477BC4-B3E5-41FC-B5DB-0F462289D1ED}" sibTransId="{07E5E695-B75B-4B61-B0F9-8E080E2D28D8}"/>
    <dgm:cxn modelId="{7235E7CF-D5B8-43D6-94A3-B0A87AD7BE01}" srcId="{DA1F5B69-2309-4E1A-BB0D-BDAB62706D5C}" destId="{DE481C85-038D-477A-B863-F132EB71765B}" srcOrd="2" destOrd="0" parTransId="{E8DE5455-AB67-47D2-8282-A86689528C9E}" sibTransId="{20423AEF-5F6A-4692-8411-D0AA5F08AFA6}"/>
    <dgm:cxn modelId="{C0B5BF9B-0691-4933-BA4B-3C58593F0C06}" srcId="{E6F0024D-3B2E-4B69-9D73-C2F13467BBAB}" destId="{CB4C14B1-920A-4CD7-B162-C8C61A758382}" srcOrd="2" destOrd="0" parTransId="{ABD5FE6E-E2CB-462B-B1DA-17A9D604E9E4}" sibTransId="{0EA46743-B263-4DDD-9BBF-1D7873AB532C}"/>
    <dgm:cxn modelId="{E226E35B-49C7-40DA-8A4F-D9F4F9191E63}" srcId="{90A0312F-16C1-47B2-816C-259DF79482B1}" destId="{28519C71-2225-46E7-A9D7-98F0F0302A0D}" srcOrd="0" destOrd="0" parTransId="{C02238A6-B3F2-4C15-8DBE-4EAACADA80B5}" sibTransId="{C4D6DD35-F45A-40C3-825C-3143399939A8}"/>
    <dgm:cxn modelId="{4B526857-A374-423A-8FE7-2439430D64C7}" srcId="{E6F0024D-3B2E-4B69-9D73-C2F13467BBAB}" destId="{E23F3433-EF7C-4B82-A247-7C151F049331}" srcOrd="0" destOrd="0" parTransId="{21D2014E-125A-469B-AEF5-88650C1BDBC0}" sibTransId="{C5965B40-8686-4AC4-8076-8500E4DAC839}"/>
    <dgm:cxn modelId="{2A1CBED1-1C9F-428C-B191-F72E77CCA4A5}" type="presOf" srcId="{5B31E380-DB2A-4391-A623-65025605770F}" destId="{F79C6332-E01F-4423-A9B0-66182CADE9B2}" srcOrd="0" destOrd="0" presId="urn:microsoft.com/office/officeart/2005/8/layout/vList5"/>
    <dgm:cxn modelId="{08756248-6FCE-4A65-AFCD-744DF51B3421}" srcId="{072D9A55-D7FB-4968-AB89-CC23E56E276B}" destId="{DA1F5B69-2309-4E1A-BB0D-BDAB62706D5C}" srcOrd="4" destOrd="0" parTransId="{3343E95B-25BA-4A09-90BD-4F2DB32E169F}" sibTransId="{8393BF5B-C2D5-410E-86C4-903D069605F9}"/>
    <dgm:cxn modelId="{EFE61A79-D142-4629-BA03-3CEC310C18DE}" type="presOf" srcId="{FD7A21F5-DD05-44F0-B2A0-8997FC914B2D}" destId="{A8763761-AD77-4970-9EB1-8F2B9BEB02DE}" srcOrd="0" destOrd="3" presId="urn:microsoft.com/office/officeart/2005/8/layout/vList5"/>
    <dgm:cxn modelId="{A5B6ECC9-9833-4DAD-9126-296CC14170CA}" type="presOf" srcId="{C27529D1-6F57-4A73-8BA1-318BB4F1CDC7}" destId="{FC322B08-1925-4BB5-AC96-69147D8D2C9A}" srcOrd="0" destOrd="1" presId="urn:microsoft.com/office/officeart/2005/8/layout/vList5"/>
    <dgm:cxn modelId="{DA36A43D-7DB2-4775-9B32-09F386817893}" srcId="{55D5205D-76FA-42A8-BBD2-EF63F19D401A}" destId="{5FA33A72-BD94-47E0-B8A8-47A744FEF200}" srcOrd="0" destOrd="0" parTransId="{8F3DA93D-54F2-4DB8-8C6F-75AC5E2047BA}" sibTransId="{AB6A4E56-4EDF-43C1-82BB-B41F22BD0D53}"/>
    <dgm:cxn modelId="{8C07497C-F660-41AD-A929-3A0C0F5D0F32}" srcId="{072D9A55-D7FB-4968-AB89-CC23E56E276B}" destId="{7887D402-8A27-486B-9BCE-93180E471FC8}" srcOrd="2" destOrd="0" parTransId="{C44C03B6-0A74-45B3-8AB4-14D96D23314D}" sibTransId="{46F10F85-C772-4E4B-8528-1B5E10ABB061}"/>
    <dgm:cxn modelId="{750B4131-EF81-47F2-B2C8-AF736E93EBA9}" type="presOf" srcId="{703015A6-ECF3-4D38-94DB-F616D4483482}" destId="{FB122767-4360-4AB8-A237-7BBD80AE9E62}" srcOrd="0" destOrd="0" presId="urn:microsoft.com/office/officeart/2005/8/layout/vList5"/>
    <dgm:cxn modelId="{7F2C38BE-CBC7-4B22-8B35-EEE0BF439A34}" type="presOf" srcId="{A3F852EE-9080-4950-ADF7-32C7346BE64C}" destId="{BF753793-CDCB-44D5-A8C3-102E1000643D}" srcOrd="0" destOrd="0" presId="urn:microsoft.com/office/officeart/2005/8/layout/vList5"/>
    <dgm:cxn modelId="{DCFBB364-FF3B-4EEE-B7FD-E342608FDC92}" srcId="{90A0312F-16C1-47B2-816C-259DF79482B1}" destId="{AA1B25D2-0B88-41D6-848B-61160D64802F}" srcOrd="2" destOrd="0" parTransId="{76146A79-0130-446C-8E20-BDE46AA3204F}" sibTransId="{7C03F299-6BF8-4E7D-8F65-E44B84CE27CC}"/>
    <dgm:cxn modelId="{F09B2D2E-2FD0-47DE-BDAB-B2BEED27B1D8}" srcId="{5B31E380-DB2A-4391-A623-65025605770F}" destId="{632D8A29-0DB6-4FC5-B325-685BA5A9E069}" srcOrd="1" destOrd="0" parTransId="{2BC4C311-CCCB-48A6-B581-A90F3F8E8D5A}" sibTransId="{41137B07-CC88-4C79-B6E6-6042D7D23E0C}"/>
    <dgm:cxn modelId="{8F987DF5-9179-4B47-807D-D363FD970E62}" type="presOf" srcId="{632D8A29-0DB6-4FC5-B325-685BA5A9E069}" destId="{FB122767-4360-4AB8-A237-7BBD80AE9E62}" srcOrd="0" destOrd="1" presId="urn:microsoft.com/office/officeart/2005/8/layout/vList5"/>
    <dgm:cxn modelId="{6F569F39-01ED-46D4-8714-381016123B3E}" type="presOf" srcId="{DE481C85-038D-477A-B863-F132EB71765B}" destId="{5D864263-306B-4DF0-800D-8D7B479D72FB}" srcOrd="0" destOrd="2" presId="urn:microsoft.com/office/officeart/2005/8/layout/vList5"/>
    <dgm:cxn modelId="{74CDE100-BECE-4034-A5A8-3381A833EAFA}" type="presOf" srcId="{A83CFFAF-925C-47A0-AE3B-469EAA906B6B}" destId="{A8763761-AD77-4970-9EB1-8F2B9BEB02DE}" srcOrd="0" destOrd="0" presId="urn:microsoft.com/office/officeart/2005/8/layout/vList5"/>
    <dgm:cxn modelId="{DA96647B-3DEC-41B4-8330-08DEB9482E8B}" type="presOf" srcId="{740F3D74-AAC0-41DB-BCBB-8C0BCB35DCD3}" destId="{12A37FBE-9787-4E60-A62E-3634048C4B12}" srcOrd="0" destOrd="0" presId="urn:microsoft.com/office/officeart/2005/8/layout/vList5"/>
    <dgm:cxn modelId="{D76603A4-3236-4373-90F6-321A81E6DCAB}" type="presOf" srcId="{5973896B-D979-492F-A101-F0E93FECF924}" destId="{5D864263-306B-4DF0-800D-8D7B479D72FB}" srcOrd="0" destOrd="1" presId="urn:microsoft.com/office/officeart/2005/8/layout/vList5"/>
    <dgm:cxn modelId="{630EEF48-2B46-47AB-8021-6943F6D2614A}" type="presOf" srcId="{29F67E36-7B07-426E-BD5D-78B259957F81}" destId="{A8763761-AD77-4970-9EB1-8F2B9BEB02DE}" srcOrd="0" destOrd="1" presId="urn:microsoft.com/office/officeart/2005/8/layout/vList5"/>
    <dgm:cxn modelId="{09CFF7E7-812E-4425-8856-93449F82E8BE}" type="presOf" srcId="{E6F0024D-3B2E-4B69-9D73-C2F13467BBAB}" destId="{49E3881C-B5A1-4A9C-9B8C-25DA5FED3464}" srcOrd="0" destOrd="0" presId="urn:microsoft.com/office/officeart/2005/8/layout/vList5"/>
    <dgm:cxn modelId="{6DB98E76-93BB-4901-B717-2F94359D06EB}" type="presOf" srcId="{28519C71-2225-46E7-A9D7-98F0F0302A0D}" destId="{AD4461F3-560A-41C5-BB0A-B0F3B8C645DD}" srcOrd="0" destOrd="0" presId="urn:microsoft.com/office/officeart/2005/8/layout/vList5"/>
    <dgm:cxn modelId="{A54C94B3-7DE6-47F2-9D27-D27C2F9553C6}" srcId="{7887D402-8A27-486B-9BCE-93180E471FC8}" destId="{1D2236B8-63FD-4B72-AF32-869328BC1DDE}" srcOrd="0" destOrd="0" parTransId="{891A8CD7-D457-4F75-9971-78ADBDEE9EEF}" sibTransId="{10B7370A-A317-4820-B1BA-3FAAFB506925}"/>
    <dgm:cxn modelId="{8153F3AB-CF50-4D3E-ADB3-71F04521C516}" srcId="{55D5205D-76FA-42A8-BBD2-EF63F19D401A}" destId="{C27529D1-6F57-4A73-8BA1-318BB4F1CDC7}" srcOrd="1" destOrd="0" parTransId="{6D4B77AA-5C73-42C1-BBC3-A83164E70E56}" sibTransId="{D3E22C7A-04ED-4579-A379-B4FE9AB8D7FB}"/>
    <dgm:cxn modelId="{44B66F43-63C4-4255-A525-B30F588922A7}" type="presOf" srcId="{E87F89F0-E66F-47AB-87A0-7854F3F7C2B9}" destId="{5D864263-306B-4DF0-800D-8D7B479D72FB}" srcOrd="0" destOrd="0" presId="urn:microsoft.com/office/officeart/2005/8/layout/vList5"/>
    <dgm:cxn modelId="{5887F9C4-6482-44B9-91C2-F4BAD6BF9174}" srcId="{072D9A55-D7FB-4968-AB89-CC23E56E276B}" destId="{5B31E380-DB2A-4391-A623-65025605770F}" srcOrd="7" destOrd="0" parTransId="{3F424685-DC0B-4FF9-98AA-7A336DF6DFB6}" sibTransId="{5CC6A5F5-130E-4E8E-98DF-624D4EB55728}"/>
    <dgm:cxn modelId="{B96FB88D-BA41-46E4-BA46-E0EC13E95E84}" type="presOf" srcId="{1D2236B8-63FD-4B72-AF32-869328BC1DDE}" destId="{BC38F704-214E-4D40-AC2D-E49E826598F2}" srcOrd="0" destOrd="0" presId="urn:microsoft.com/office/officeart/2005/8/layout/vList5"/>
    <dgm:cxn modelId="{897F0A4A-ACF6-42D9-9DDD-8480C5C44678}" type="presOf" srcId="{DA1F5B69-2309-4E1A-BB0D-BDAB62706D5C}" destId="{810D1FE7-8735-4DDB-85FF-287B32F8D5E7}" srcOrd="0" destOrd="0" presId="urn:microsoft.com/office/officeart/2005/8/layout/vList5"/>
    <dgm:cxn modelId="{E1329256-6878-4358-B61C-13B1C05FF995}" srcId="{A3F852EE-9080-4950-ADF7-32C7346BE64C}" destId="{A11FE379-A32E-48D5-87F4-03F83417C6E1}" srcOrd="0" destOrd="0" parTransId="{05C05DD1-6877-46C9-AED4-AC188ECBE621}" sibTransId="{29808772-958B-46D9-9D74-59A32C7AA766}"/>
    <dgm:cxn modelId="{AB3460DA-F0A8-4842-83BA-57866ADB513E}" srcId="{90A0312F-16C1-47B2-816C-259DF79482B1}" destId="{8C5DC8C5-E86A-410D-BB6C-74397ACFBEEB}" srcOrd="1" destOrd="0" parTransId="{AADC42B7-D8C4-4E57-9921-2DF43917EB2F}" sibTransId="{1539007E-DC32-4CC6-99CA-C318CFBE8170}"/>
    <dgm:cxn modelId="{A9C07153-7666-4662-AD6C-3C7FACF54128}" type="presOf" srcId="{AA1B25D2-0B88-41D6-848B-61160D64802F}" destId="{AD4461F3-560A-41C5-BB0A-B0F3B8C645DD}" srcOrd="0" destOrd="2" presId="urn:microsoft.com/office/officeart/2005/8/layout/vList5"/>
    <dgm:cxn modelId="{649315A6-D4E2-407A-8402-D7FD2F8ABB46}" srcId="{A3F852EE-9080-4950-ADF7-32C7346BE64C}" destId="{026FA474-48B1-40DE-8FF5-41C66F68B7A3}" srcOrd="1" destOrd="0" parTransId="{ADE96807-444C-479F-A4F2-8B35C1C7F6DB}" sibTransId="{B048E0E2-1C1A-41A6-B9DD-7526D64C8C63}"/>
    <dgm:cxn modelId="{03488A67-A242-48D6-99AE-F06FEF7E19B7}" srcId="{072D9A55-D7FB-4968-AB89-CC23E56E276B}" destId="{A3F852EE-9080-4950-ADF7-32C7346BE64C}" srcOrd="8" destOrd="0" parTransId="{401265B3-6221-430A-A11A-8BCB801B0544}" sibTransId="{EC267994-C9C0-4EF8-B097-EA920E9F8C76}"/>
    <dgm:cxn modelId="{A41235F2-97EF-4C64-A182-1789975E2F7A}" type="presOf" srcId="{E23F3433-EF7C-4B82-A247-7C151F049331}" destId="{8CEEFB06-BBD4-4B2F-A885-A4C8D1F61954}" srcOrd="0" destOrd="0" presId="urn:microsoft.com/office/officeart/2005/8/layout/vList5"/>
    <dgm:cxn modelId="{B360CA11-889F-4ABA-997A-F74A644E04C6}" srcId="{A3F852EE-9080-4950-ADF7-32C7346BE64C}" destId="{6E20B917-23FE-4A5D-967B-72EAEA901BFD}" srcOrd="2" destOrd="0" parTransId="{1B6828E5-AD37-4F25-BC67-319CA830D045}" sibTransId="{A3CF555A-E018-4E85-87BC-F8352A7EEAA6}"/>
    <dgm:cxn modelId="{6A53A4BC-00BD-4C86-BE16-29D609632FC1}" type="presOf" srcId="{B3DED23D-626B-446E-A64C-0FC18454FF29}" destId="{8CEEFB06-BBD4-4B2F-A885-A4C8D1F61954}" srcOrd="0" destOrd="1" presId="urn:microsoft.com/office/officeart/2005/8/layout/vList5"/>
    <dgm:cxn modelId="{B9294C1C-7CDA-48FB-93D5-6C4F25045752}" srcId="{072D9A55-D7FB-4968-AB89-CC23E56E276B}" destId="{740F3D74-AAC0-41DB-BCBB-8C0BCB35DCD3}" srcOrd="6" destOrd="0" parTransId="{ACCFC670-A475-4F12-AAAA-26A5322ACBD1}" sibTransId="{1E53A1CD-DF61-444F-A3EB-2968DEA3DB5D}"/>
    <dgm:cxn modelId="{5FE65138-BF1A-405C-8032-D32984735E2A}" type="presOf" srcId="{C36B6BCD-6AC9-431D-A01F-D7F0AB2FF341}" destId="{D5E60348-115E-4F85-B184-42599E533E29}" srcOrd="0" destOrd="0" presId="urn:microsoft.com/office/officeart/2005/8/layout/vList5"/>
    <dgm:cxn modelId="{C0F67FC6-E1D7-4270-A34F-B61E891184D6}" srcId="{DA1F5B69-2309-4E1A-BB0D-BDAB62706D5C}" destId="{5973896B-D979-492F-A101-F0E93FECF924}" srcOrd="1" destOrd="0" parTransId="{8CB83BD0-DDA5-400B-B641-7B775271DC4C}" sibTransId="{DEE467E4-4A8B-4111-98CB-C464AEA32954}"/>
    <dgm:cxn modelId="{0A63992C-4FB0-402C-84B1-CBFC9B76D553}" type="presOf" srcId="{7887D402-8A27-486B-9BCE-93180E471FC8}" destId="{1BB8E034-4447-4B25-B102-E6D0DEF91D3A}" srcOrd="0" destOrd="0" presId="urn:microsoft.com/office/officeart/2005/8/layout/vList5"/>
    <dgm:cxn modelId="{FAB06ED3-7DCE-4200-A1A3-26630D1123B0}" type="presOf" srcId="{026FA474-48B1-40DE-8FF5-41C66F68B7A3}" destId="{6B4B34D0-2D8B-4F05-8DD3-895F842969FD}" srcOrd="0" destOrd="1" presId="urn:microsoft.com/office/officeart/2005/8/layout/vList5"/>
    <dgm:cxn modelId="{15D18BC1-CEEA-486A-BBBD-D206AFEF3E75}" type="presOf" srcId="{5FA33A72-BD94-47E0-B8A8-47A744FEF200}" destId="{FC322B08-1925-4BB5-AC96-69147D8D2C9A}" srcOrd="0" destOrd="0" presId="urn:microsoft.com/office/officeart/2005/8/layout/vList5"/>
    <dgm:cxn modelId="{F199DAAA-3079-4DB5-A52A-F10BE986AF2C}" srcId="{740F3D74-AAC0-41DB-BCBB-8C0BCB35DCD3}" destId="{FD7A21F5-DD05-44F0-B2A0-8997FC914B2D}" srcOrd="3" destOrd="0" parTransId="{70017DEA-B925-46BA-BA26-649C0EAFF71D}" sibTransId="{EED62BF4-1344-4883-9ECF-2CCED91A4088}"/>
    <dgm:cxn modelId="{A808CD5E-2BB8-4351-BF52-C21B90A26885}" srcId="{C36B6BCD-6AC9-431D-A01F-D7F0AB2FF341}" destId="{D7B7EFC0-9323-4B2B-B959-7F4CFB78E30F}" srcOrd="0" destOrd="0" parTransId="{191EA640-032D-4B74-9B0D-37C70A0438C9}" sibTransId="{FD082ED4-0DD7-406E-A7CB-D4AEAD6A41C1}"/>
    <dgm:cxn modelId="{00334BA5-E41E-4C95-8E66-F1B073AA06F2}" srcId="{072D9A55-D7FB-4968-AB89-CC23E56E276B}" destId="{E6F0024D-3B2E-4B69-9D73-C2F13467BBAB}" srcOrd="1" destOrd="0" parTransId="{697FD2EA-F3BA-4E88-8DBF-6F8B7168EFCA}" sibTransId="{7BF619A3-F612-4AE0-B6A1-68180A3EB07D}"/>
    <dgm:cxn modelId="{40379D09-6CD4-40CA-BD26-5892063AA597}" srcId="{E6F0024D-3B2E-4B69-9D73-C2F13467BBAB}" destId="{B3DED23D-626B-446E-A64C-0FC18454FF29}" srcOrd="1" destOrd="0" parTransId="{F3551447-CEA3-4286-A6FE-811083F4F14A}" sibTransId="{DC20F8E7-5EDF-48D1-BD5B-4C03FB9E50FE}"/>
    <dgm:cxn modelId="{2AD926C1-9A73-412A-9D44-18155226D29D}" srcId="{740F3D74-AAC0-41DB-BCBB-8C0BCB35DCD3}" destId="{29F67E36-7B07-426E-BD5D-78B259957F81}" srcOrd="1" destOrd="0" parTransId="{515B3658-5652-4AB7-905C-BF199A48C571}" sibTransId="{F73D6E88-81B1-4B30-81CA-515188614DDF}"/>
    <dgm:cxn modelId="{E39559F0-F278-49A9-A589-F35D9C154CC0}" type="presParOf" srcId="{1B12FDAC-1172-4C0E-B2D6-5058B3B13107}" destId="{46DBCF25-4274-4AA1-80C5-9287B22D0318}" srcOrd="0" destOrd="0" presId="urn:microsoft.com/office/officeart/2005/8/layout/vList5"/>
    <dgm:cxn modelId="{7790E12B-11AD-4E15-A3C6-01C5DE6CA485}" type="presParOf" srcId="{46DBCF25-4274-4AA1-80C5-9287B22D0318}" destId="{68F4555B-BBB0-48D9-848E-62F2FB778571}" srcOrd="0" destOrd="0" presId="urn:microsoft.com/office/officeart/2005/8/layout/vList5"/>
    <dgm:cxn modelId="{7FEB7122-F019-4B33-83C1-F7DD2E924283}" type="presParOf" srcId="{46DBCF25-4274-4AA1-80C5-9287B22D0318}" destId="{FC322B08-1925-4BB5-AC96-69147D8D2C9A}" srcOrd="1" destOrd="0" presId="urn:microsoft.com/office/officeart/2005/8/layout/vList5"/>
    <dgm:cxn modelId="{74E2E759-014B-4284-B5AC-7494DA34D009}" type="presParOf" srcId="{1B12FDAC-1172-4C0E-B2D6-5058B3B13107}" destId="{18223B4B-A397-4CEB-AFF0-79B9609BF961}" srcOrd="1" destOrd="0" presId="urn:microsoft.com/office/officeart/2005/8/layout/vList5"/>
    <dgm:cxn modelId="{CF45E316-E778-44D4-9E04-695A137E6A2E}" type="presParOf" srcId="{1B12FDAC-1172-4C0E-B2D6-5058B3B13107}" destId="{B1ADD3E3-BF78-4BB3-911C-C50585220EAA}" srcOrd="2" destOrd="0" presId="urn:microsoft.com/office/officeart/2005/8/layout/vList5"/>
    <dgm:cxn modelId="{DA52D63F-9673-4454-A8F8-C52A8F71296C}" type="presParOf" srcId="{B1ADD3E3-BF78-4BB3-911C-C50585220EAA}" destId="{49E3881C-B5A1-4A9C-9B8C-25DA5FED3464}" srcOrd="0" destOrd="0" presId="urn:microsoft.com/office/officeart/2005/8/layout/vList5"/>
    <dgm:cxn modelId="{109E727C-24C1-40B8-9770-2A684669FDA7}" type="presParOf" srcId="{B1ADD3E3-BF78-4BB3-911C-C50585220EAA}" destId="{8CEEFB06-BBD4-4B2F-A885-A4C8D1F61954}" srcOrd="1" destOrd="0" presId="urn:microsoft.com/office/officeart/2005/8/layout/vList5"/>
    <dgm:cxn modelId="{5D72C3F0-F5FE-48D7-B9BC-9341545579A0}" type="presParOf" srcId="{1B12FDAC-1172-4C0E-B2D6-5058B3B13107}" destId="{3343C5CE-6747-493E-8B91-EF825139E991}" srcOrd="3" destOrd="0" presId="urn:microsoft.com/office/officeart/2005/8/layout/vList5"/>
    <dgm:cxn modelId="{19E6C03A-C6F8-4A59-BE4F-E29E20760B56}" type="presParOf" srcId="{1B12FDAC-1172-4C0E-B2D6-5058B3B13107}" destId="{50076226-D455-4093-9230-BAB988B6C5F3}" srcOrd="4" destOrd="0" presId="urn:microsoft.com/office/officeart/2005/8/layout/vList5"/>
    <dgm:cxn modelId="{41F3ECE6-69DE-427A-98BB-B1E50507A8D3}" type="presParOf" srcId="{50076226-D455-4093-9230-BAB988B6C5F3}" destId="{1BB8E034-4447-4B25-B102-E6D0DEF91D3A}" srcOrd="0" destOrd="0" presId="urn:microsoft.com/office/officeart/2005/8/layout/vList5"/>
    <dgm:cxn modelId="{B221FAF9-618E-44FB-8B5F-42A710A64E2E}" type="presParOf" srcId="{50076226-D455-4093-9230-BAB988B6C5F3}" destId="{BC38F704-214E-4D40-AC2D-E49E826598F2}" srcOrd="1" destOrd="0" presId="urn:microsoft.com/office/officeart/2005/8/layout/vList5"/>
    <dgm:cxn modelId="{9A5D4100-95B5-40A9-9908-124FCA90540C}" type="presParOf" srcId="{1B12FDAC-1172-4C0E-B2D6-5058B3B13107}" destId="{E2AB8D21-4DE7-4685-B069-AF9D498267B5}" srcOrd="5" destOrd="0" presId="urn:microsoft.com/office/officeart/2005/8/layout/vList5"/>
    <dgm:cxn modelId="{403EFCEF-3C8C-4EDC-92C9-98D07B100886}" type="presParOf" srcId="{1B12FDAC-1172-4C0E-B2D6-5058B3B13107}" destId="{8629CBF4-6145-4349-9222-02AF23E5CECC}" srcOrd="6" destOrd="0" presId="urn:microsoft.com/office/officeart/2005/8/layout/vList5"/>
    <dgm:cxn modelId="{B2CA61E1-280A-4B87-BEAE-05A5036E2EBA}" type="presParOf" srcId="{8629CBF4-6145-4349-9222-02AF23E5CECC}" destId="{D5E60348-115E-4F85-B184-42599E533E29}" srcOrd="0" destOrd="0" presId="urn:microsoft.com/office/officeart/2005/8/layout/vList5"/>
    <dgm:cxn modelId="{815B303B-AD8E-4D2C-A23C-53E0D57075F6}" type="presParOf" srcId="{8629CBF4-6145-4349-9222-02AF23E5CECC}" destId="{B0B0BBA6-24A1-4B22-A0B9-2B261B2DD302}" srcOrd="1" destOrd="0" presId="urn:microsoft.com/office/officeart/2005/8/layout/vList5"/>
    <dgm:cxn modelId="{44D6631F-9CF5-4202-9B7E-9F48842D2F6D}" type="presParOf" srcId="{1B12FDAC-1172-4C0E-B2D6-5058B3B13107}" destId="{F0CC2583-9923-44E5-9FA8-E3D3C361EE54}" srcOrd="7" destOrd="0" presId="urn:microsoft.com/office/officeart/2005/8/layout/vList5"/>
    <dgm:cxn modelId="{686032F8-1249-4ABB-8D8C-23F78621A12E}" type="presParOf" srcId="{1B12FDAC-1172-4C0E-B2D6-5058B3B13107}" destId="{4E047696-E3F0-4A73-8410-6676C9ABC5AF}" srcOrd="8" destOrd="0" presId="urn:microsoft.com/office/officeart/2005/8/layout/vList5"/>
    <dgm:cxn modelId="{FB1FCD01-25FB-4F4A-9236-582E0A08CBD0}" type="presParOf" srcId="{4E047696-E3F0-4A73-8410-6676C9ABC5AF}" destId="{810D1FE7-8735-4DDB-85FF-287B32F8D5E7}" srcOrd="0" destOrd="0" presId="urn:microsoft.com/office/officeart/2005/8/layout/vList5"/>
    <dgm:cxn modelId="{A45B05A4-02BC-4E35-91D6-9DF0805B24E7}" type="presParOf" srcId="{4E047696-E3F0-4A73-8410-6676C9ABC5AF}" destId="{5D864263-306B-4DF0-800D-8D7B479D72FB}" srcOrd="1" destOrd="0" presId="urn:microsoft.com/office/officeart/2005/8/layout/vList5"/>
    <dgm:cxn modelId="{6E481B92-200E-4E0A-9778-3BCC2B268879}" type="presParOf" srcId="{1B12FDAC-1172-4C0E-B2D6-5058B3B13107}" destId="{8784BA31-DE30-4151-9C7A-A0BF5F237AA7}" srcOrd="9" destOrd="0" presId="urn:microsoft.com/office/officeart/2005/8/layout/vList5"/>
    <dgm:cxn modelId="{66436D59-C791-4084-A5AF-D4DAF1F6E14B}" type="presParOf" srcId="{1B12FDAC-1172-4C0E-B2D6-5058B3B13107}" destId="{E658797D-C938-4AC7-A82F-00AFD4D418FD}" srcOrd="10" destOrd="0" presId="urn:microsoft.com/office/officeart/2005/8/layout/vList5"/>
    <dgm:cxn modelId="{71F25236-5F83-472F-B463-3F33005B067A}" type="presParOf" srcId="{E658797D-C938-4AC7-A82F-00AFD4D418FD}" destId="{C16C3911-862A-4C40-A584-6EF3F1B36EC3}" srcOrd="0" destOrd="0" presId="urn:microsoft.com/office/officeart/2005/8/layout/vList5"/>
    <dgm:cxn modelId="{27E56627-4AE4-4770-AA9E-6609E6DDB3E5}" type="presParOf" srcId="{E658797D-C938-4AC7-A82F-00AFD4D418FD}" destId="{AD4461F3-560A-41C5-BB0A-B0F3B8C645DD}" srcOrd="1" destOrd="0" presId="urn:microsoft.com/office/officeart/2005/8/layout/vList5"/>
    <dgm:cxn modelId="{6C6C1B30-F93C-4990-A567-C9F3729F2425}" type="presParOf" srcId="{1B12FDAC-1172-4C0E-B2D6-5058B3B13107}" destId="{685B3C13-CB3E-42D6-AF37-33F65F760E27}" srcOrd="11" destOrd="0" presId="urn:microsoft.com/office/officeart/2005/8/layout/vList5"/>
    <dgm:cxn modelId="{00BDAA48-77B1-44A6-B41D-DAC50CBFFA19}" type="presParOf" srcId="{1B12FDAC-1172-4C0E-B2D6-5058B3B13107}" destId="{33519334-9635-4BDE-8E23-086A57D69C56}" srcOrd="12" destOrd="0" presId="urn:microsoft.com/office/officeart/2005/8/layout/vList5"/>
    <dgm:cxn modelId="{AD7B2A1E-9769-4216-8AF9-E799FA8A2574}" type="presParOf" srcId="{33519334-9635-4BDE-8E23-086A57D69C56}" destId="{12A37FBE-9787-4E60-A62E-3634048C4B12}" srcOrd="0" destOrd="0" presId="urn:microsoft.com/office/officeart/2005/8/layout/vList5"/>
    <dgm:cxn modelId="{4D2D4DC9-7D31-4E36-A625-3ABA999165AF}" type="presParOf" srcId="{33519334-9635-4BDE-8E23-086A57D69C56}" destId="{A8763761-AD77-4970-9EB1-8F2B9BEB02DE}" srcOrd="1" destOrd="0" presId="urn:microsoft.com/office/officeart/2005/8/layout/vList5"/>
    <dgm:cxn modelId="{63E13489-947D-446A-B010-4592E6611039}" type="presParOf" srcId="{1B12FDAC-1172-4C0E-B2D6-5058B3B13107}" destId="{C64B8DAE-3C0F-4C80-BDB6-496B0CD795DC}" srcOrd="13" destOrd="0" presId="urn:microsoft.com/office/officeart/2005/8/layout/vList5"/>
    <dgm:cxn modelId="{D9E313B3-0D40-445E-BF0D-0263EA71154A}" type="presParOf" srcId="{1B12FDAC-1172-4C0E-B2D6-5058B3B13107}" destId="{1EAE75B8-8016-4FA9-B22B-C9A84309AFA8}" srcOrd="14" destOrd="0" presId="urn:microsoft.com/office/officeart/2005/8/layout/vList5"/>
    <dgm:cxn modelId="{9ED6C131-3E91-413B-A358-8BABA65D6FCA}" type="presParOf" srcId="{1EAE75B8-8016-4FA9-B22B-C9A84309AFA8}" destId="{F79C6332-E01F-4423-A9B0-66182CADE9B2}" srcOrd="0" destOrd="0" presId="urn:microsoft.com/office/officeart/2005/8/layout/vList5"/>
    <dgm:cxn modelId="{BA9B65E8-CD0C-47EA-8B32-AEE1EB3D94EC}" type="presParOf" srcId="{1EAE75B8-8016-4FA9-B22B-C9A84309AFA8}" destId="{FB122767-4360-4AB8-A237-7BBD80AE9E62}" srcOrd="1" destOrd="0" presId="urn:microsoft.com/office/officeart/2005/8/layout/vList5"/>
    <dgm:cxn modelId="{68F5CCD5-32B3-44E0-A1A7-913E62D1E0EE}" type="presParOf" srcId="{1B12FDAC-1172-4C0E-B2D6-5058B3B13107}" destId="{E2B0121B-2116-443A-81E6-DFA605E7074E}" srcOrd="15" destOrd="0" presId="urn:microsoft.com/office/officeart/2005/8/layout/vList5"/>
    <dgm:cxn modelId="{30A9D039-E341-4AB7-B412-B86AC08BCC15}" type="presParOf" srcId="{1B12FDAC-1172-4C0E-B2D6-5058B3B13107}" destId="{CE2F56B1-2A58-42AE-B6BE-096F62B16441}" srcOrd="16" destOrd="0" presId="urn:microsoft.com/office/officeart/2005/8/layout/vList5"/>
    <dgm:cxn modelId="{7A2C3FD5-06CC-40E3-A9ED-15BBF460BA60}" type="presParOf" srcId="{CE2F56B1-2A58-42AE-B6BE-096F62B16441}" destId="{BF753793-CDCB-44D5-A8C3-102E1000643D}" srcOrd="0" destOrd="0" presId="urn:microsoft.com/office/officeart/2005/8/layout/vList5"/>
    <dgm:cxn modelId="{0A2B11C1-574D-4A02-97E6-5E602B7E27FD}" type="presParOf" srcId="{CE2F56B1-2A58-42AE-B6BE-096F62B16441}" destId="{6B4B34D0-2D8B-4F05-8DD3-895F842969F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E23F6C8-8AC6-4213-AAF3-A73E7E114968}" type="doc">
      <dgm:prSet loTypeId="urn:microsoft.com/office/officeart/2005/8/layout/radial1" loCatId="relationship" qsTypeId="urn:microsoft.com/office/officeart/2005/8/quickstyle/3d3" qsCatId="3D" csTypeId="urn:microsoft.com/office/officeart/2005/8/colors/colorful2" csCatId="colorful" phldr="1"/>
      <dgm:spPr/>
    </dgm:pt>
    <dgm:pt modelId="{0E28CC0C-F9B2-4769-A14C-F44479629D3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rPr>
            <a:t>СТАТУС</a:t>
          </a:r>
        </a:p>
      </dgm:t>
    </dgm:pt>
    <dgm:pt modelId="{18E509A4-CDE0-46F6-978F-A17AF51EE895}" type="parTrans" cxnId="{9AA75D97-3A81-4760-9A5D-8B14919D3362}">
      <dgm:prSet/>
      <dgm:spPr/>
      <dgm:t>
        <a:bodyPr/>
        <a:lstStyle/>
        <a:p>
          <a:endParaRPr lang="ru-RU"/>
        </a:p>
      </dgm:t>
    </dgm:pt>
    <dgm:pt modelId="{CD2FE6D3-B6E2-4F8C-A4F0-10ABF6624619}" type="sibTrans" cxnId="{9AA75D97-3A81-4760-9A5D-8B14919D3362}">
      <dgm:prSet/>
      <dgm:spPr/>
      <dgm:t>
        <a:bodyPr/>
        <a:lstStyle/>
        <a:p>
          <a:endParaRPr lang="ru-RU"/>
        </a:p>
      </dgm:t>
    </dgm:pt>
    <dgm:pt modelId="{759581B4-2B73-4066-80A9-6212B5A6A42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АКАДЕМИ-ЧЕСКИЕ </a:t>
          </a:r>
          <a:br>
            <a:rPr kumimoji="0" lang="ru-RU" sz="12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</a:br>
          <a:r>
            <a:rPr kumimoji="0" lang="ru-RU" sz="12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ПРАВА</a:t>
          </a:r>
        </a:p>
      </dgm:t>
    </dgm:pt>
    <dgm:pt modelId="{735D265D-EFDE-4AE9-BCD3-46EF0CCCC93F}" type="parTrans" cxnId="{DFEC4170-3BCF-41F6-AAB1-BC7119D4D339}">
      <dgm:prSet/>
      <dgm:spPr/>
      <dgm:t>
        <a:bodyPr/>
        <a:lstStyle/>
        <a:p>
          <a:endParaRPr lang="ru-RU"/>
        </a:p>
      </dgm:t>
    </dgm:pt>
    <dgm:pt modelId="{FBC7A7E6-A200-4127-BDB4-5C444E80AC9D}" type="sibTrans" cxnId="{DFEC4170-3BCF-41F6-AAB1-BC7119D4D339}">
      <dgm:prSet/>
      <dgm:spPr/>
      <dgm:t>
        <a:bodyPr/>
        <a:lstStyle/>
        <a:p>
          <a:endParaRPr lang="ru-RU"/>
        </a:p>
      </dgm:t>
    </dgm:pt>
    <dgm:pt modelId="{65C5C299-4DA5-47D7-BA8F-A9AB86A1FBF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ОХРАНА </a:t>
          </a:r>
          <a:br>
            <a:rPr kumimoji="0" lang="ru-RU" sz="12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</a:br>
          <a:r>
            <a:rPr kumimoji="0" lang="ru-RU" sz="12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ЗДОРОВЬЯ</a:t>
          </a:r>
        </a:p>
      </dgm:t>
    </dgm:pt>
    <dgm:pt modelId="{0A55D5DB-3458-4779-AFC1-46C82120A657}" type="parTrans" cxnId="{61154B9A-08EF-443E-B70B-A096BE37D9FD}">
      <dgm:prSet/>
      <dgm:spPr/>
      <dgm:t>
        <a:bodyPr/>
        <a:lstStyle/>
        <a:p>
          <a:endParaRPr lang="ru-RU"/>
        </a:p>
      </dgm:t>
    </dgm:pt>
    <dgm:pt modelId="{502479A3-42B7-4A13-A840-0756F42A1672}" type="sibTrans" cxnId="{61154B9A-08EF-443E-B70B-A096BE37D9FD}">
      <dgm:prSet/>
      <dgm:spPr/>
      <dgm:t>
        <a:bodyPr/>
        <a:lstStyle/>
        <a:p>
          <a:endParaRPr lang="ru-RU"/>
        </a:p>
      </dgm:t>
    </dgm:pt>
    <dgm:pt modelId="{D806D932-0F15-492D-8BD1-94048DED02B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ДИСЦИПЛИ-НАРНАЯ </a:t>
          </a:r>
          <a:br>
            <a:rPr kumimoji="0" lang="ru-RU" sz="12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</a:br>
          <a:r>
            <a:rPr kumimoji="0" lang="ru-RU" sz="12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ОТВЕТСВЕННОСТЬ</a:t>
          </a:r>
        </a:p>
      </dgm:t>
    </dgm:pt>
    <dgm:pt modelId="{A2D4F9DC-A5C3-4279-BA46-B7615513154D}" type="parTrans" cxnId="{D8E0D451-32D7-4E6D-B761-D72C9730D931}">
      <dgm:prSet/>
      <dgm:spPr/>
      <dgm:t>
        <a:bodyPr/>
        <a:lstStyle/>
        <a:p>
          <a:endParaRPr lang="ru-RU"/>
        </a:p>
      </dgm:t>
    </dgm:pt>
    <dgm:pt modelId="{AC68CFDE-7D2C-4CA6-95F5-6C3999375250}" type="sibTrans" cxnId="{D8E0D451-32D7-4E6D-B761-D72C9730D931}">
      <dgm:prSet/>
      <dgm:spPr/>
      <dgm:t>
        <a:bodyPr/>
        <a:lstStyle/>
        <a:p>
          <a:endParaRPr lang="ru-RU"/>
        </a:p>
      </dgm:t>
    </dgm:pt>
    <dgm:pt modelId="{189129F0-9E6F-4997-9C10-B1E7BD659B6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ЗАЩИТА ПРАВ.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УРЕГУЛИРО-ВАНИЕ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СПОРОВ</a:t>
          </a:r>
        </a:p>
      </dgm:t>
    </dgm:pt>
    <dgm:pt modelId="{3DD7EE8E-9468-49FC-B72F-E6C26B89E4FC}" type="parTrans" cxnId="{935644C8-AA0E-4D92-AF88-8D83AE78E746}">
      <dgm:prSet/>
      <dgm:spPr/>
      <dgm:t>
        <a:bodyPr/>
        <a:lstStyle/>
        <a:p>
          <a:endParaRPr lang="ru-RU"/>
        </a:p>
      </dgm:t>
    </dgm:pt>
    <dgm:pt modelId="{2E143237-723A-4F21-9EEF-2DEBFC07DE85}" type="sibTrans" cxnId="{935644C8-AA0E-4D92-AF88-8D83AE78E746}">
      <dgm:prSet/>
      <dgm:spPr/>
      <dgm:t>
        <a:bodyPr/>
        <a:lstStyle/>
        <a:p>
          <a:endParaRPr lang="ru-RU"/>
        </a:p>
      </dgm:t>
    </dgm:pt>
    <dgm:pt modelId="{9C8625C8-532E-4412-8EB6-727F02ACFCAE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ОБЯЗАН-НОСТИ</a:t>
          </a:r>
        </a:p>
      </dgm:t>
    </dgm:pt>
    <dgm:pt modelId="{056E3840-57A6-48A0-9B55-E70C24C898D1}" type="parTrans" cxnId="{476DBDBF-0040-4D5A-80BD-74DA36DA8A01}">
      <dgm:prSet/>
      <dgm:spPr/>
      <dgm:t>
        <a:bodyPr/>
        <a:lstStyle/>
        <a:p>
          <a:endParaRPr lang="ru-RU"/>
        </a:p>
      </dgm:t>
    </dgm:pt>
    <dgm:pt modelId="{358B1F65-5DBD-4002-9BE4-E2ED1E3AE786}" type="sibTrans" cxnId="{476DBDBF-0040-4D5A-80BD-74DA36DA8A01}">
      <dgm:prSet/>
      <dgm:spPr/>
      <dgm:t>
        <a:bodyPr/>
        <a:lstStyle/>
        <a:p>
          <a:endParaRPr lang="ru-RU"/>
        </a:p>
      </dgm:t>
    </dgm:pt>
    <dgm:pt modelId="{B6D3863A-5CAB-467E-B5E7-8A41EFF68723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МЕРЫ</a:t>
          </a:r>
          <a:br>
            <a:rPr kumimoji="0" lang="ru-RU" sz="12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</a:br>
          <a:r>
            <a:rPr kumimoji="0" lang="ru-RU" sz="12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СОЦИАЛЬ-НОЙ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 ПОДДЕРЖКИ</a:t>
          </a:r>
        </a:p>
      </dgm:t>
    </dgm:pt>
    <dgm:pt modelId="{8291F537-54F3-4ED0-A223-D5C75C28A2B3}" type="parTrans" cxnId="{8AC2B6F4-8B3E-48BE-A176-E54CE0FE73FE}">
      <dgm:prSet/>
      <dgm:spPr/>
      <dgm:t>
        <a:bodyPr/>
        <a:lstStyle/>
        <a:p>
          <a:endParaRPr lang="ru-RU"/>
        </a:p>
      </dgm:t>
    </dgm:pt>
    <dgm:pt modelId="{F96BD502-C988-4AB7-8C09-927E746B2EC2}" type="sibTrans" cxnId="{8AC2B6F4-8B3E-48BE-A176-E54CE0FE73FE}">
      <dgm:prSet/>
      <dgm:spPr/>
      <dgm:t>
        <a:bodyPr/>
        <a:lstStyle/>
        <a:p>
          <a:endParaRPr lang="ru-RU"/>
        </a:p>
      </dgm:t>
    </dgm:pt>
    <dgm:pt modelId="{E7A26CC8-0969-4FC7-9869-796B08DCB4AF}" type="pres">
      <dgm:prSet presAssocID="{5E23F6C8-8AC6-4213-AAF3-A73E7E11496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11D761E-6F12-4BBD-95FE-44022E72CC30}" type="pres">
      <dgm:prSet presAssocID="{0E28CC0C-F9B2-4769-A14C-F44479629D37}" presName="centerShape" presStyleLbl="node0" presStyleIdx="0" presStyleCnt="1"/>
      <dgm:spPr/>
      <dgm:t>
        <a:bodyPr/>
        <a:lstStyle/>
        <a:p>
          <a:endParaRPr lang="ru-RU"/>
        </a:p>
      </dgm:t>
    </dgm:pt>
    <dgm:pt modelId="{FDF00F74-A4B3-41A5-9AF5-9A8CE8CD2856}" type="pres">
      <dgm:prSet presAssocID="{735D265D-EFDE-4AE9-BCD3-46EF0CCCC93F}" presName="Name9" presStyleLbl="parChTrans1D2" presStyleIdx="0" presStyleCnt="6"/>
      <dgm:spPr/>
      <dgm:t>
        <a:bodyPr/>
        <a:lstStyle/>
        <a:p>
          <a:endParaRPr lang="ru-RU"/>
        </a:p>
      </dgm:t>
    </dgm:pt>
    <dgm:pt modelId="{1DD505BE-7A08-4610-BBB1-E21923B92D7C}" type="pres">
      <dgm:prSet presAssocID="{735D265D-EFDE-4AE9-BCD3-46EF0CCCC93F}" presName="connTx" presStyleLbl="parChTrans1D2" presStyleIdx="0" presStyleCnt="6"/>
      <dgm:spPr/>
      <dgm:t>
        <a:bodyPr/>
        <a:lstStyle/>
        <a:p>
          <a:endParaRPr lang="ru-RU"/>
        </a:p>
      </dgm:t>
    </dgm:pt>
    <dgm:pt modelId="{2296A390-69B7-4F83-B65B-D3C923181FAF}" type="pres">
      <dgm:prSet presAssocID="{759581B4-2B73-4066-80A9-6212B5A6A42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942062-930E-41A8-B951-14683B459613}" type="pres">
      <dgm:prSet presAssocID="{0A55D5DB-3458-4779-AFC1-46C82120A657}" presName="Name9" presStyleLbl="parChTrans1D2" presStyleIdx="1" presStyleCnt="6"/>
      <dgm:spPr/>
      <dgm:t>
        <a:bodyPr/>
        <a:lstStyle/>
        <a:p>
          <a:endParaRPr lang="ru-RU"/>
        </a:p>
      </dgm:t>
    </dgm:pt>
    <dgm:pt modelId="{2F630BB6-955C-4A59-8465-4AC1AE0189FD}" type="pres">
      <dgm:prSet presAssocID="{0A55D5DB-3458-4779-AFC1-46C82120A657}" presName="connTx" presStyleLbl="parChTrans1D2" presStyleIdx="1" presStyleCnt="6"/>
      <dgm:spPr/>
      <dgm:t>
        <a:bodyPr/>
        <a:lstStyle/>
        <a:p>
          <a:endParaRPr lang="ru-RU"/>
        </a:p>
      </dgm:t>
    </dgm:pt>
    <dgm:pt modelId="{BF496AB4-7A7F-410C-9DD1-DCD0F69AD868}" type="pres">
      <dgm:prSet presAssocID="{65C5C299-4DA5-47D7-BA8F-A9AB86A1FBF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C53399-334A-4D5C-99D4-CBE3C4BFFA80}" type="pres">
      <dgm:prSet presAssocID="{A2D4F9DC-A5C3-4279-BA46-B7615513154D}" presName="Name9" presStyleLbl="parChTrans1D2" presStyleIdx="2" presStyleCnt="6"/>
      <dgm:spPr/>
      <dgm:t>
        <a:bodyPr/>
        <a:lstStyle/>
        <a:p>
          <a:endParaRPr lang="ru-RU"/>
        </a:p>
      </dgm:t>
    </dgm:pt>
    <dgm:pt modelId="{11D173E8-BAF7-40EC-8A68-068CA56432D1}" type="pres">
      <dgm:prSet presAssocID="{A2D4F9DC-A5C3-4279-BA46-B7615513154D}" presName="connTx" presStyleLbl="parChTrans1D2" presStyleIdx="2" presStyleCnt="6"/>
      <dgm:spPr/>
      <dgm:t>
        <a:bodyPr/>
        <a:lstStyle/>
        <a:p>
          <a:endParaRPr lang="ru-RU"/>
        </a:p>
      </dgm:t>
    </dgm:pt>
    <dgm:pt modelId="{9F13EF39-8E19-4E18-BFA3-F439C862F1A6}" type="pres">
      <dgm:prSet presAssocID="{D806D932-0F15-492D-8BD1-94048DED02B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535479-A971-4833-AD79-15B0F03F234C}" type="pres">
      <dgm:prSet presAssocID="{3DD7EE8E-9468-49FC-B72F-E6C26B89E4FC}" presName="Name9" presStyleLbl="parChTrans1D2" presStyleIdx="3" presStyleCnt="6"/>
      <dgm:spPr/>
      <dgm:t>
        <a:bodyPr/>
        <a:lstStyle/>
        <a:p>
          <a:endParaRPr lang="ru-RU"/>
        </a:p>
      </dgm:t>
    </dgm:pt>
    <dgm:pt modelId="{7D431F46-764D-49BE-B2B5-29CADDA275F7}" type="pres">
      <dgm:prSet presAssocID="{3DD7EE8E-9468-49FC-B72F-E6C26B89E4FC}" presName="connTx" presStyleLbl="parChTrans1D2" presStyleIdx="3" presStyleCnt="6"/>
      <dgm:spPr/>
      <dgm:t>
        <a:bodyPr/>
        <a:lstStyle/>
        <a:p>
          <a:endParaRPr lang="ru-RU"/>
        </a:p>
      </dgm:t>
    </dgm:pt>
    <dgm:pt modelId="{C595751E-3EF7-413C-BF94-F041E99FC002}" type="pres">
      <dgm:prSet presAssocID="{189129F0-9E6F-4997-9C10-B1E7BD659B6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EB23E4-87AA-4193-8537-FECDD1F32C7D}" type="pres">
      <dgm:prSet presAssocID="{056E3840-57A6-48A0-9B55-E70C24C898D1}" presName="Name9" presStyleLbl="parChTrans1D2" presStyleIdx="4" presStyleCnt="6"/>
      <dgm:spPr/>
      <dgm:t>
        <a:bodyPr/>
        <a:lstStyle/>
        <a:p>
          <a:endParaRPr lang="ru-RU"/>
        </a:p>
      </dgm:t>
    </dgm:pt>
    <dgm:pt modelId="{95F46C09-A6B5-46A9-AE0F-7E0087CBF692}" type="pres">
      <dgm:prSet presAssocID="{056E3840-57A6-48A0-9B55-E70C24C898D1}" presName="connTx" presStyleLbl="parChTrans1D2" presStyleIdx="4" presStyleCnt="6"/>
      <dgm:spPr/>
      <dgm:t>
        <a:bodyPr/>
        <a:lstStyle/>
        <a:p>
          <a:endParaRPr lang="ru-RU"/>
        </a:p>
      </dgm:t>
    </dgm:pt>
    <dgm:pt modelId="{6FE6C714-F589-41E4-A22D-ECD325A356B5}" type="pres">
      <dgm:prSet presAssocID="{9C8625C8-532E-4412-8EB6-727F02ACFCAE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3AED6-D7BA-4FDB-A85F-D8AC1F4F14CC}" type="pres">
      <dgm:prSet presAssocID="{8291F537-54F3-4ED0-A223-D5C75C28A2B3}" presName="Name9" presStyleLbl="parChTrans1D2" presStyleIdx="5" presStyleCnt="6"/>
      <dgm:spPr/>
      <dgm:t>
        <a:bodyPr/>
        <a:lstStyle/>
        <a:p>
          <a:endParaRPr lang="ru-RU"/>
        </a:p>
      </dgm:t>
    </dgm:pt>
    <dgm:pt modelId="{A1C62F7F-8CBA-4DC0-A0E5-D46DA46B59EE}" type="pres">
      <dgm:prSet presAssocID="{8291F537-54F3-4ED0-A223-D5C75C28A2B3}" presName="connTx" presStyleLbl="parChTrans1D2" presStyleIdx="5" presStyleCnt="6"/>
      <dgm:spPr/>
      <dgm:t>
        <a:bodyPr/>
        <a:lstStyle/>
        <a:p>
          <a:endParaRPr lang="ru-RU"/>
        </a:p>
      </dgm:t>
    </dgm:pt>
    <dgm:pt modelId="{81DCCB88-5441-40A8-95B6-53268177CDEB}" type="pres">
      <dgm:prSet presAssocID="{B6D3863A-5CAB-467E-B5E7-8A41EFF6872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154B9A-08EF-443E-B70B-A096BE37D9FD}" srcId="{0E28CC0C-F9B2-4769-A14C-F44479629D37}" destId="{65C5C299-4DA5-47D7-BA8F-A9AB86A1FBFA}" srcOrd="1" destOrd="0" parTransId="{0A55D5DB-3458-4779-AFC1-46C82120A657}" sibTransId="{502479A3-42B7-4A13-A840-0756F42A1672}"/>
    <dgm:cxn modelId="{8360F377-9DB5-4831-B6BE-755F8AA72FDB}" type="presOf" srcId="{A2D4F9DC-A5C3-4279-BA46-B7615513154D}" destId="{11D173E8-BAF7-40EC-8A68-068CA56432D1}" srcOrd="1" destOrd="0" presId="urn:microsoft.com/office/officeart/2005/8/layout/radial1"/>
    <dgm:cxn modelId="{B0036BEC-51DC-41A4-A364-70891EA02F56}" type="presOf" srcId="{3DD7EE8E-9468-49FC-B72F-E6C26B89E4FC}" destId="{90535479-A971-4833-AD79-15B0F03F234C}" srcOrd="0" destOrd="0" presId="urn:microsoft.com/office/officeart/2005/8/layout/radial1"/>
    <dgm:cxn modelId="{DFEC4170-3BCF-41F6-AAB1-BC7119D4D339}" srcId="{0E28CC0C-F9B2-4769-A14C-F44479629D37}" destId="{759581B4-2B73-4066-80A9-6212B5A6A42E}" srcOrd="0" destOrd="0" parTransId="{735D265D-EFDE-4AE9-BCD3-46EF0CCCC93F}" sibTransId="{FBC7A7E6-A200-4127-BDB4-5C444E80AC9D}"/>
    <dgm:cxn modelId="{9AA75D97-3A81-4760-9A5D-8B14919D3362}" srcId="{5E23F6C8-8AC6-4213-AAF3-A73E7E114968}" destId="{0E28CC0C-F9B2-4769-A14C-F44479629D37}" srcOrd="0" destOrd="0" parTransId="{18E509A4-CDE0-46F6-978F-A17AF51EE895}" sibTransId="{CD2FE6D3-B6E2-4F8C-A4F0-10ABF6624619}"/>
    <dgm:cxn modelId="{60B3A27A-B810-4245-A2B5-63E4731E9B46}" type="presOf" srcId="{0E28CC0C-F9B2-4769-A14C-F44479629D37}" destId="{B11D761E-6F12-4BBD-95FE-44022E72CC30}" srcOrd="0" destOrd="0" presId="urn:microsoft.com/office/officeart/2005/8/layout/radial1"/>
    <dgm:cxn modelId="{788EDB68-DDBC-439A-91CF-E30EA0309E2B}" type="presOf" srcId="{3DD7EE8E-9468-49FC-B72F-E6C26B89E4FC}" destId="{7D431F46-764D-49BE-B2B5-29CADDA275F7}" srcOrd="1" destOrd="0" presId="urn:microsoft.com/office/officeart/2005/8/layout/radial1"/>
    <dgm:cxn modelId="{935644C8-AA0E-4D92-AF88-8D83AE78E746}" srcId="{0E28CC0C-F9B2-4769-A14C-F44479629D37}" destId="{189129F0-9E6F-4997-9C10-B1E7BD659B67}" srcOrd="3" destOrd="0" parTransId="{3DD7EE8E-9468-49FC-B72F-E6C26B89E4FC}" sibTransId="{2E143237-723A-4F21-9EEF-2DEBFC07DE85}"/>
    <dgm:cxn modelId="{A323C89D-7115-4A92-88A6-F85FF09E0C3F}" type="presOf" srcId="{8291F537-54F3-4ED0-A223-D5C75C28A2B3}" destId="{A1C62F7F-8CBA-4DC0-A0E5-D46DA46B59EE}" srcOrd="1" destOrd="0" presId="urn:microsoft.com/office/officeart/2005/8/layout/radial1"/>
    <dgm:cxn modelId="{43B06EC4-87B2-4661-B459-F4CAC6E553FC}" type="presOf" srcId="{65C5C299-4DA5-47D7-BA8F-A9AB86A1FBFA}" destId="{BF496AB4-7A7F-410C-9DD1-DCD0F69AD868}" srcOrd="0" destOrd="0" presId="urn:microsoft.com/office/officeart/2005/8/layout/radial1"/>
    <dgm:cxn modelId="{344ACCF4-9EDF-44E0-B1AC-9698B351C37A}" type="presOf" srcId="{759581B4-2B73-4066-80A9-6212B5A6A42E}" destId="{2296A390-69B7-4F83-B65B-D3C923181FAF}" srcOrd="0" destOrd="0" presId="urn:microsoft.com/office/officeart/2005/8/layout/radial1"/>
    <dgm:cxn modelId="{75D12137-3A11-41CB-A436-D7A3C5CDE339}" type="presOf" srcId="{A2D4F9DC-A5C3-4279-BA46-B7615513154D}" destId="{B9C53399-334A-4D5C-99D4-CBE3C4BFFA80}" srcOrd="0" destOrd="0" presId="urn:microsoft.com/office/officeart/2005/8/layout/radial1"/>
    <dgm:cxn modelId="{656165FE-18A7-4296-B38A-B12CCFF0DFFA}" type="presOf" srcId="{B6D3863A-5CAB-467E-B5E7-8A41EFF68723}" destId="{81DCCB88-5441-40A8-95B6-53268177CDEB}" srcOrd="0" destOrd="0" presId="urn:microsoft.com/office/officeart/2005/8/layout/radial1"/>
    <dgm:cxn modelId="{5C2DC46E-B028-48E0-AA40-CE1627D67B95}" type="presOf" srcId="{056E3840-57A6-48A0-9B55-E70C24C898D1}" destId="{95F46C09-A6B5-46A9-AE0F-7E0087CBF692}" srcOrd="1" destOrd="0" presId="urn:microsoft.com/office/officeart/2005/8/layout/radial1"/>
    <dgm:cxn modelId="{51101B11-45E3-4F0E-9A2B-3DFCC723B7CC}" type="presOf" srcId="{735D265D-EFDE-4AE9-BCD3-46EF0CCCC93F}" destId="{FDF00F74-A4B3-41A5-9AF5-9A8CE8CD2856}" srcOrd="0" destOrd="0" presId="urn:microsoft.com/office/officeart/2005/8/layout/radial1"/>
    <dgm:cxn modelId="{8AC2B6F4-8B3E-48BE-A176-E54CE0FE73FE}" srcId="{0E28CC0C-F9B2-4769-A14C-F44479629D37}" destId="{B6D3863A-5CAB-467E-B5E7-8A41EFF68723}" srcOrd="5" destOrd="0" parTransId="{8291F537-54F3-4ED0-A223-D5C75C28A2B3}" sibTransId="{F96BD502-C988-4AB7-8C09-927E746B2EC2}"/>
    <dgm:cxn modelId="{476DBDBF-0040-4D5A-80BD-74DA36DA8A01}" srcId="{0E28CC0C-F9B2-4769-A14C-F44479629D37}" destId="{9C8625C8-532E-4412-8EB6-727F02ACFCAE}" srcOrd="4" destOrd="0" parTransId="{056E3840-57A6-48A0-9B55-E70C24C898D1}" sibTransId="{358B1F65-5DBD-4002-9BE4-E2ED1E3AE786}"/>
    <dgm:cxn modelId="{DCBE22EB-BFD9-4369-9A36-CF708D5F3F17}" type="presOf" srcId="{056E3840-57A6-48A0-9B55-E70C24C898D1}" destId="{D5EB23E4-87AA-4193-8537-FECDD1F32C7D}" srcOrd="0" destOrd="0" presId="urn:microsoft.com/office/officeart/2005/8/layout/radial1"/>
    <dgm:cxn modelId="{0E188D44-32A0-4D39-B290-9FB3639F04E7}" type="presOf" srcId="{0A55D5DB-3458-4779-AFC1-46C82120A657}" destId="{2F630BB6-955C-4A59-8465-4AC1AE0189FD}" srcOrd="1" destOrd="0" presId="urn:microsoft.com/office/officeart/2005/8/layout/radial1"/>
    <dgm:cxn modelId="{A60C563E-838F-4B29-9DC2-21C63FD8C842}" type="presOf" srcId="{8291F537-54F3-4ED0-A223-D5C75C28A2B3}" destId="{6C83AED6-D7BA-4FDB-A85F-D8AC1F4F14CC}" srcOrd="0" destOrd="0" presId="urn:microsoft.com/office/officeart/2005/8/layout/radial1"/>
    <dgm:cxn modelId="{D8E0D451-32D7-4E6D-B761-D72C9730D931}" srcId="{0E28CC0C-F9B2-4769-A14C-F44479629D37}" destId="{D806D932-0F15-492D-8BD1-94048DED02B6}" srcOrd="2" destOrd="0" parTransId="{A2D4F9DC-A5C3-4279-BA46-B7615513154D}" sibTransId="{AC68CFDE-7D2C-4CA6-95F5-6C3999375250}"/>
    <dgm:cxn modelId="{69FD551D-ED86-45F2-96DF-103C097C8873}" type="presOf" srcId="{0A55D5DB-3458-4779-AFC1-46C82120A657}" destId="{42942062-930E-41A8-B951-14683B459613}" srcOrd="0" destOrd="0" presId="urn:microsoft.com/office/officeart/2005/8/layout/radial1"/>
    <dgm:cxn modelId="{2FF44830-5A85-4F79-BC2B-0E04EB652761}" type="presOf" srcId="{D806D932-0F15-492D-8BD1-94048DED02B6}" destId="{9F13EF39-8E19-4E18-BFA3-F439C862F1A6}" srcOrd="0" destOrd="0" presId="urn:microsoft.com/office/officeart/2005/8/layout/radial1"/>
    <dgm:cxn modelId="{E33DEC62-2744-45C7-A2C6-50837A2244D9}" type="presOf" srcId="{189129F0-9E6F-4997-9C10-B1E7BD659B67}" destId="{C595751E-3EF7-413C-BF94-F041E99FC002}" srcOrd="0" destOrd="0" presId="urn:microsoft.com/office/officeart/2005/8/layout/radial1"/>
    <dgm:cxn modelId="{F9AADCF1-A684-4B94-A7ED-D061ABC9D49E}" type="presOf" srcId="{735D265D-EFDE-4AE9-BCD3-46EF0CCCC93F}" destId="{1DD505BE-7A08-4610-BBB1-E21923B92D7C}" srcOrd="1" destOrd="0" presId="urn:microsoft.com/office/officeart/2005/8/layout/radial1"/>
    <dgm:cxn modelId="{AC76702F-1C4A-4AE9-8E3C-419DDDF18853}" type="presOf" srcId="{9C8625C8-532E-4412-8EB6-727F02ACFCAE}" destId="{6FE6C714-F589-41E4-A22D-ECD325A356B5}" srcOrd="0" destOrd="0" presId="urn:microsoft.com/office/officeart/2005/8/layout/radial1"/>
    <dgm:cxn modelId="{E68B5D84-D0D6-48B6-A090-4D8C02D51B08}" type="presOf" srcId="{5E23F6C8-8AC6-4213-AAF3-A73E7E114968}" destId="{E7A26CC8-0969-4FC7-9869-796B08DCB4AF}" srcOrd="0" destOrd="0" presId="urn:microsoft.com/office/officeart/2005/8/layout/radial1"/>
    <dgm:cxn modelId="{6BB82EB7-162A-47DE-8D6B-735C57E98BEF}" type="presParOf" srcId="{E7A26CC8-0969-4FC7-9869-796B08DCB4AF}" destId="{B11D761E-6F12-4BBD-95FE-44022E72CC30}" srcOrd="0" destOrd="0" presId="urn:microsoft.com/office/officeart/2005/8/layout/radial1"/>
    <dgm:cxn modelId="{24CAB4DC-2EBC-4ADA-B604-3F233F1CBB13}" type="presParOf" srcId="{E7A26CC8-0969-4FC7-9869-796B08DCB4AF}" destId="{FDF00F74-A4B3-41A5-9AF5-9A8CE8CD2856}" srcOrd="1" destOrd="0" presId="urn:microsoft.com/office/officeart/2005/8/layout/radial1"/>
    <dgm:cxn modelId="{7C6107A8-9988-42A2-845E-125F0889FC81}" type="presParOf" srcId="{FDF00F74-A4B3-41A5-9AF5-9A8CE8CD2856}" destId="{1DD505BE-7A08-4610-BBB1-E21923B92D7C}" srcOrd="0" destOrd="0" presId="urn:microsoft.com/office/officeart/2005/8/layout/radial1"/>
    <dgm:cxn modelId="{B5B8F640-4C2C-4A92-B1B0-71903111DFC4}" type="presParOf" srcId="{E7A26CC8-0969-4FC7-9869-796B08DCB4AF}" destId="{2296A390-69B7-4F83-B65B-D3C923181FAF}" srcOrd="2" destOrd="0" presId="urn:microsoft.com/office/officeart/2005/8/layout/radial1"/>
    <dgm:cxn modelId="{7E71B5BC-3247-40CC-951D-F3C9346FACB2}" type="presParOf" srcId="{E7A26CC8-0969-4FC7-9869-796B08DCB4AF}" destId="{42942062-930E-41A8-B951-14683B459613}" srcOrd="3" destOrd="0" presId="urn:microsoft.com/office/officeart/2005/8/layout/radial1"/>
    <dgm:cxn modelId="{7EB6C7CD-A152-4261-BB0C-407D11314309}" type="presParOf" srcId="{42942062-930E-41A8-B951-14683B459613}" destId="{2F630BB6-955C-4A59-8465-4AC1AE0189FD}" srcOrd="0" destOrd="0" presId="urn:microsoft.com/office/officeart/2005/8/layout/radial1"/>
    <dgm:cxn modelId="{27ACEB4C-3C93-472F-9E4E-B07FBE7188A9}" type="presParOf" srcId="{E7A26CC8-0969-4FC7-9869-796B08DCB4AF}" destId="{BF496AB4-7A7F-410C-9DD1-DCD0F69AD868}" srcOrd="4" destOrd="0" presId="urn:microsoft.com/office/officeart/2005/8/layout/radial1"/>
    <dgm:cxn modelId="{15D6CEF0-A4F9-4AD5-BD49-6826E75AF1EB}" type="presParOf" srcId="{E7A26CC8-0969-4FC7-9869-796B08DCB4AF}" destId="{B9C53399-334A-4D5C-99D4-CBE3C4BFFA80}" srcOrd="5" destOrd="0" presId="urn:microsoft.com/office/officeart/2005/8/layout/radial1"/>
    <dgm:cxn modelId="{597747CE-DCC6-4BC0-8861-4B14E5F4A989}" type="presParOf" srcId="{B9C53399-334A-4D5C-99D4-CBE3C4BFFA80}" destId="{11D173E8-BAF7-40EC-8A68-068CA56432D1}" srcOrd="0" destOrd="0" presId="urn:microsoft.com/office/officeart/2005/8/layout/radial1"/>
    <dgm:cxn modelId="{A69B4BAD-65DC-4ECD-8A84-5669DBC18422}" type="presParOf" srcId="{E7A26CC8-0969-4FC7-9869-796B08DCB4AF}" destId="{9F13EF39-8E19-4E18-BFA3-F439C862F1A6}" srcOrd="6" destOrd="0" presId="urn:microsoft.com/office/officeart/2005/8/layout/radial1"/>
    <dgm:cxn modelId="{98A7B705-E9DE-4711-A654-3978001C9BCD}" type="presParOf" srcId="{E7A26CC8-0969-4FC7-9869-796B08DCB4AF}" destId="{90535479-A971-4833-AD79-15B0F03F234C}" srcOrd="7" destOrd="0" presId="urn:microsoft.com/office/officeart/2005/8/layout/radial1"/>
    <dgm:cxn modelId="{0F916AA9-6AA6-48E0-8945-4708D55DEEC3}" type="presParOf" srcId="{90535479-A971-4833-AD79-15B0F03F234C}" destId="{7D431F46-764D-49BE-B2B5-29CADDA275F7}" srcOrd="0" destOrd="0" presId="urn:microsoft.com/office/officeart/2005/8/layout/radial1"/>
    <dgm:cxn modelId="{6C48738E-E103-4875-BF85-FBE62B0B22F4}" type="presParOf" srcId="{E7A26CC8-0969-4FC7-9869-796B08DCB4AF}" destId="{C595751E-3EF7-413C-BF94-F041E99FC002}" srcOrd="8" destOrd="0" presId="urn:microsoft.com/office/officeart/2005/8/layout/radial1"/>
    <dgm:cxn modelId="{E43916C7-2971-4646-B133-E1024D6443DB}" type="presParOf" srcId="{E7A26CC8-0969-4FC7-9869-796B08DCB4AF}" destId="{D5EB23E4-87AA-4193-8537-FECDD1F32C7D}" srcOrd="9" destOrd="0" presId="urn:microsoft.com/office/officeart/2005/8/layout/radial1"/>
    <dgm:cxn modelId="{05E11384-0300-4E49-B7C0-4A3B67E0CAE2}" type="presParOf" srcId="{D5EB23E4-87AA-4193-8537-FECDD1F32C7D}" destId="{95F46C09-A6B5-46A9-AE0F-7E0087CBF692}" srcOrd="0" destOrd="0" presId="urn:microsoft.com/office/officeart/2005/8/layout/radial1"/>
    <dgm:cxn modelId="{735F087C-A05F-4F0C-9141-C88B8B51B536}" type="presParOf" srcId="{E7A26CC8-0969-4FC7-9869-796B08DCB4AF}" destId="{6FE6C714-F589-41E4-A22D-ECD325A356B5}" srcOrd="10" destOrd="0" presId="urn:microsoft.com/office/officeart/2005/8/layout/radial1"/>
    <dgm:cxn modelId="{9796DF35-7100-419C-80C0-CBB6DB8606C4}" type="presParOf" srcId="{E7A26CC8-0969-4FC7-9869-796B08DCB4AF}" destId="{6C83AED6-D7BA-4FDB-A85F-D8AC1F4F14CC}" srcOrd="11" destOrd="0" presId="urn:microsoft.com/office/officeart/2005/8/layout/radial1"/>
    <dgm:cxn modelId="{E69D851B-5C92-4949-BEC6-BBD318BDC6E9}" type="presParOf" srcId="{6C83AED6-D7BA-4FDB-A85F-D8AC1F4F14CC}" destId="{A1C62F7F-8CBA-4DC0-A0E5-D46DA46B59EE}" srcOrd="0" destOrd="0" presId="urn:microsoft.com/office/officeart/2005/8/layout/radial1"/>
    <dgm:cxn modelId="{98FDE920-C0F6-4447-9BBC-FA94540B0A51}" type="presParOf" srcId="{E7A26CC8-0969-4FC7-9869-796B08DCB4AF}" destId="{81DCCB88-5441-40A8-95B6-53268177CDEB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B9817728-F383-43C1-A717-E31EBEFDF752}" type="doc">
      <dgm:prSet loTypeId="urn:microsoft.com/office/officeart/2005/8/layout/radial1" loCatId="relationship" qsTypeId="urn:microsoft.com/office/officeart/2005/8/quickstyle/simple1" qsCatId="simple" csTypeId="urn:microsoft.com/office/officeart/2005/8/colors/colorful2" csCatId="colorful" phldr="1"/>
      <dgm:spPr/>
    </dgm:pt>
    <dgm:pt modelId="{728CACC5-4845-4423-B8D3-BB295D04CE4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smtClean="0">
              <a:ln/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rPr>
            <a:t>СТАТУС</a:t>
          </a:r>
        </a:p>
      </dgm:t>
    </dgm:pt>
    <dgm:pt modelId="{97D0E567-96F9-4751-AFDB-1677C0B48E73}" type="parTrans" cxnId="{52020C2D-1D95-42F6-86EC-6B06CC531675}">
      <dgm:prSet/>
      <dgm:spPr/>
      <dgm:t>
        <a:bodyPr/>
        <a:lstStyle/>
        <a:p>
          <a:endParaRPr lang="ru-RU"/>
        </a:p>
      </dgm:t>
    </dgm:pt>
    <dgm:pt modelId="{34461C3F-C22B-4C79-A0E9-B0151BAD8A77}" type="sibTrans" cxnId="{52020C2D-1D95-42F6-86EC-6B06CC531675}">
      <dgm:prSet/>
      <dgm:spPr/>
      <dgm:t>
        <a:bodyPr/>
        <a:lstStyle/>
        <a:p>
          <a:endParaRPr lang="ru-RU"/>
        </a:p>
      </dgm:t>
    </dgm:pt>
    <dgm:pt modelId="{A2A33A65-8A57-4B69-B668-566E29CB609C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Понятие и</a:t>
          </a:r>
          <a:br>
            <a:rPr kumimoji="0" lang="ru-RU" sz="1100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</a:br>
          <a:r>
            <a:rPr kumimoji="0" lang="ru-RU" sz="1100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 номенклатура </a:t>
          </a:r>
          <a:br>
            <a:rPr kumimoji="0" lang="ru-RU" sz="1100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</a:br>
          <a:r>
            <a:rPr kumimoji="0" lang="ru-RU" sz="1100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должностей </a:t>
          </a:r>
          <a:br>
            <a:rPr kumimoji="0" lang="ru-RU" sz="1100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</a:br>
          <a:r>
            <a:rPr kumimoji="0" lang="ru-RU" sz="1100" b="0" i="0" u="none" strike="noStrike" cap="none" normalizeH="0" baseline="0" dirty="0" err="1" smtClean="0">
              <a:ln/>
              <a:effectLst/>
              <a:latin typeface="Arial" charset="0"/>
              <a:cs typeface="Arial" charset="0"/>
            </a:rPr>
            <a:t>педагогичес</a:t>
          </a:r>
          <a:r>
            <a:rPr kumimoji="0" lang="ru-RU" sz="1100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-ких </a:t>
          </a:r>
          <a:br>
            <a:rPr kumimoji="0" lang="ru-RU" sz="1100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</a:br>
          <a:r>
            <a:rPr kumimoji="0" lang="ru-RU" sz="1100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работников</a:t>
          </a:r>
        </a:p>
      </dgm:t>
    </dgm:pt>
    <dgm:pt modelId="{629A6FE8-0104-47D7-A7A8-AFD2EDD1B309}" type="parTrans" cxnId="{D07B9142-F486-470A-A467-2F2EC14A2CD6}">
      <dgm:prSet/>
      <dgm:spPr/>
      <dgm:t>
        <a:bodyPr/>
        <a:lstStyle/>
        <a:p>
          <a:endParaRPr lang="ru-RU"/>
        </a:p>
      </dgm:t>
    </dgm:pt>
    <dgm:pt modelId="{EB07F2DC-455B-4B7A-98CF-B073CADC2203}" type="sibTrans" cxnId="{D07B9142-F486-470A-A467-2F2EC14A2CD6}">
      <dgm:prSet/>
      <dgm:spPr/>
      <dgm:t>
        <a:bodyPr/>
        <a:lstStyle/>
        <a:p>
          <a:endParaRPr lang="ru-RU"/>
        </a:p>
      </dgm:t>
    </dgm:pt>
    <dgm:pt modelId="{3B4B3AB1-4598-4A65-A943-7C1C21C1B15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АКАДЕМИЧЕ-СКИЕ </a:t>
          </a:r>
          <a:br>
            <a:rPr kumimoji="0" lang="ru-RU" sz="1100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</a:br>
          <a:r>
            <a:rPr kumimoji="0" lang="ru-RU" sz="1100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ПРАВА И СВОБОДЫ</a:t>
          </a:r>
        </a:p>
      </dgm:t>
    </dgm:pt>
    <dgm:pt modelId="{551A6E2E-4322-42CA-863F-980CFD5D7EC0}" type="parTrans" cxnId="{4F27C754-0EE7-4FF1-BFCF-84F43B3A58C9}">
      <dgm:prSet/>
      <dgm:spPr/>
      <dgm:t>
        <a:bodyPr/>
        <a:lstStyle/>
        <a:p>
          <a:endParaRPr lang="ru-RU"/>
        </a:p>
      </dgm:t>
    </dgm:pt>
    <dgm:pt modelId="{468B61F8-ADE2-4A0C-AD10-AD204D8B4D6F}" type="sibTrans" cxnId="{4F27C754-0EE7-4FF1-BFCF-84F43B3A58C9}">
      <dgm:prSet/>
      <dgm:spPr/>
      <dgm:t>
        <a:bodyPr/>
        <a:lstStyle/>
        <a:p>
          <a:endParaRPr lang="ru-RU"/>
        </a:p>
      </dgm:t>
    </dgm:pt>
    <dgm:pt modelId="{F4B19159-02D3-4A96-848B-252D069A211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СОЦИАЛЬ-НЫЕ </a:t>
          </a:r>
          <a:br>
            <a:rPr kumimoji="0" lang="ru-RU" sz="1100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</a:br>
          <a:r>
            <a:rPr kumimoji="0" lang="ru-RU" sz="1100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ГАРАНТИИ </a:t>
          </a:r>
          <a:br>
            <a:rPr kumimoji="0" lang="ru-RU" sz="1100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</a:br>
          <a:r>
            <a:rPr kumimoji="0" lang="ru-RU" sz="1100" b="0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И КОМПЕНСА-ЦИИ</a:t>
          </a:r>
        </a:p>
      </dgm:t>
    </dgm:pt>
    <dgm:pt modelId="{A6159C00-083F-4E23-84D1-3A88257A7668}" type="parTrans" cxnId="{60BF1640-6945-4FDA-928D-8935C8427D34}">
      <dgm:prSet/>
      <dgm:spPr/>
      <dgm:t>
        <a:bodyPr/>
        <a:lstStyle/>
        <a:p>
          <a:endParaRPr lang="ru-RU"/>
        </a:p>
      </dgm:t>
    </dgm:pt>
    <dgm:pt modelId="{E026FD99-8944-4EFE-8EED-D3562BC47EE2}" type="sibTrans" cxnId="{60BF1640-6945-4FDA-928D-8935C8427D34}">
      <dgm:prSet/>
      <dgm:spPr/>
      <dgm:t>
        <a:bodyPr/>
        <a:lstStyle/>
        <a:p>
          <a:endParaRPr lang="ru-RU"/>
        </a:p>
      </dgm:t>
    </dgm:pt>
    <dgm:pt modelId="{4970C727-7BCD-4832-AB7B-47AC2D2AB25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ОБЯЗАННО-СТИ </a:t>
          </a:r>
          <a:br>
            <a:rPr kumimoji="0" lang="ru-RU" sz="11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</a:br>
          <a:r>
            <a:rPr kumimoji="0" lang="ru-RU" sz="11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И </a:t>
          </a:r>
          <a:br>
            <a:rPr kumimoji="0" lang="ru-RU" sz="11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</a:br>
          <a:r>
            <a:rPr kumimoji="0" lang="ru-RU" sz="11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ОТВЕТСТВЕННОСТЬ</a:t>
          </a:r>
        </a:p>
      </dgm:t>
    </dgm:pt>
    <dgm:pt modelId="{B6272416-E5B2-4475-B8B7-E917179F8682}" type="parTrans" cxnId="{4C125A29-F979-45DC-8159-201CF2E68BD3}">
      <dgm:prSet/>
      <dgm:spPr/>
      <dgm:t>
        <a:bodyPr/>
        <a:lstStyle/>
        <a:p>
          <a:endParaRPr lang="ru-RU"/>
        </a:p>
      </dgm:t>
    </dgm:pt>
    <dgm:pt modelId="{8C3A4EE0-1384-4579-B3DB-257AEDBFF1D5}" type="sibTrans" cxnId="{4C125A29-F979-45DC-8159-201CF2E68BD3}">
      <dgm:prSet/>
      <dgm:spPr/>
      <dgm:t>
        <a:bodyPr/>
        <a:lstStyle/>
        <a:p>
          <a:endParaRPr lang="ru-RU"/>
        </a:p>
      </dgm:t>
    </dgm:pt>
    <dgm:pt modelId="{371398C0-1D27-4404-A750-310A315162A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ТРУДОВЫЕ </a:t>
          </a:r>
          <a:br>
            <a:rPr kumimoji="0" lang="ru-RU" sz="1100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</a:br>
          <a:r>
            <a:rPr kumimoji="0" lang="ru-RU" sz="1100" b="0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ПРАВА</a:t>
          </a:r>
          <a:endParaRPr kumimoji="0" lang="ru-RU" sz="1100" b="0" i="0" u="none" strike="noStrike" cap="none" normalizeH="0" baseline="0" dirty="0" smtClean="0">
            <a:ln/>
            <a:effectLst/>
            <a:latin typeface="Arial" charset="0"/>
            <a:cs typeface="Arial" charset="0"/>
          </a:endParaRPr>
        </a:p>
      </dgm:t>
    </dgm:pt>
    <dgm:pt modelId="{C2E637E6-9CCA-45A5-B917-BA9DF99D90E1}" type="parTrans" cxnId="{7287D414-508C-4694-882F-F1A4CB6E0301}">
      <dgm:prSet/>
      <dgm:spPr/>
      <dgm:t>
        <a:bodyPr/>
        <a:lstStyle/>
        <a:p>
          <a:endParaRPr lang="ru-RU"/>
        </a:p>
      </dgm:t>
    </dgm:pt>
    <dgm:pt modelId="{3576E6A0-93B7-4B88-8BCD-2C46BC37DED5}" type="sibTrans" cxnId="{7287D414-508C-4694-882F-F1A4CB6E0301}">
      <dgm:prSet/>
      <dgm:spPr/>
      <dgm:t>
        <a:bodyPr/>
        <a:lstStyle/>
        <a:p>
          <a:endParaRPr lang="ru-RU"/>
        </a:p>
      </dgm:t>
    </dgm:pt>
    <dgm:pt modelId="{D8C71B49-E6A0-4534-B752-B70F9ED1C66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АТТЕСТАЦИЯ</a:t>
          </a:r>
        </a:p>
      </dgm:t>
    </dgm:pt>
    <dgm:pt modelId="{01F67177-CA4E-4771-BA6E-EED74CE9A55D}" type="parTrans" cxnId="{3FE080BD-6871-4F5D-A3D9-D583244BD2F8}">
      <dgm:prSet/>
      <dgm:spPr/>
      <dgm:t>
        <a:bodyPr/>
        <a:lstStyle/>
        <a:p>
          <a:endParaRPr lang="ru-RU"/>
        </a:p>
      </dgm:t>
    </dgm:pt>
    <dgm:pt modelId="{6F60E17B-22B4-4B9F-919D-E0043092C97B}" type="sibTrans" cxnId="{3FE080BD-6871-4F5D-A3D9-D583244BD2F8}">
      <dgm:prSet/>
      <dgm:spPr/>
      <dgm:t>
        <a:bodyPr/>
        <a:lstStyle/>
        <a:p>
          <a:endParaRPr lang="ru-RU"/>
        </a:p>
      </dgm:t>
    </dgm:pt>
    <dgm:pt modelId="{D95BDBAB-4756-4A57-B930-801A6B9684E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ДОПОЛНИТЕЛЬНОЕ ПРОФЕССИОНАЛЬНОЕ ОБРАЗОВАНИЕ</a:t>
          </a:r>
        </a:p>
      </dgm:t>
    </dgm:pt>
    <dgm:pt modelId="{FA980B5C-7821-4731-B1DB-86A1F73F27BB}" type="parTrans" cxnId="{0607A068-7A99-4A19-A947-31800006263E}">
      <dgm:prSet/>
      <dgm:spPr/>
      <dgm:t>
        <a:bodyPr/>
        <a:lstStyle/>
        <a:p>
          <a:endParaRPr lang="ru-RU"/>
        </a:p>
      </dgm:t>
    </dgm:pt>
    <dgm:pt modelId="{A7051514-B2DA-4967-A71E-4A6649CBF080}" type="sibTrans" cxnId="{0607A068-7A99-4A19-A947-31800006263E}">
      <dgm:prSet/>
      <dgm:spPr/>
      <dgm:t>
        <a:bodyPr/>
        <a:lstStyle/>
        <a:p>
          <a:endParaRPr lang="ru-RU"/>
        </a:p>
      </dgm:t>
    </dgm:pt>
    <dgm:pt modelId="{63411DA1-7E06-4EF6-8183-B6EC21755934}" type="pres">
      <dgm:prSet presAssocID="{B9817728-F383-43C1-A717-E31EBEFDF75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5398B07-B656-42F7-AC58-35BDFED1E68E}" type="pres">
      <dgm:prSet presAssocID="{728CACC5-4845-4423-B8D3-BB295D04CE4D}" presName="centerShape" presStyleLbl="node0" presStyleIdx="0" presStyleCnt="1"/>
      <dgm:spPr/>
      <dgm:t>
        <a:bodyPr/>
        <a:lstStyle/>
        <a:p>
          <a:endParaRPr lang="ru-RU"/>
        </a:p>
      </dgm:t>
    </dgm:pt>
    <dgm:pt modelId="{8A4AEF36-1ADC-491D-87F9-689BEF8638E2}" type="pres">
      <dgm:prSet presAssocID="{629A6FE8-0104-47D7-A7A8-AFD2EDD1B309}" presName="Name9" presStyleLbl="parChTrans1D2" presStyleIdx="0" presStyleCnt="7"/>
      <dgm:spPr/>
      <dgm:t>
        <a:bodyPr/>
        <a:lstStyle/>
        <a:p>
          <a:endParaRPr lang="ru-RU"/>
        </a:p>
      </dgm:t>
    </dgm:pt>
    <dgm:pt modelId="{E460512D-404E-4545-ACFE-831CE0FD7D1A}" type="pres">
      <dgm:prSet presAssocID="{629A6FE8-0104-47D7-A7A8-AFD2EDD1B309}" presName="connTx" presStyleLbl="parChTrans1D2" presStyleIdx="0" presStyleCnt="7"/>
      <dgm:spPr/>
      <dgm:t>
        <a:bodyPr/>
        <a:lstStyle/>
        <a:p>
          <a:endParaRPr lang="ru-RU"/>
        </a:p>
      </dgm:t>
    </dgm:pt>
    <dgm:pt modelId="{50C12486-AC7F-4CC6-A817-A911695B7784}" type="pres">
      <dgm:prSet presAssocID="{A2A33A65-8A57-4B69-B668-566E29CB609C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ED0CD9-1823-41C8-ABB4-F5FC76652C10}" type="pres">
      <dgm:prSet presAssocID="{551A6E2E-4322-42CA-863F-980CFD5D7EC0}" presName="Name9" presStyleLbl="parChTrans1D2" presStyleIdx="1" presStyleCnt="7"/>
      <dgm:spPr/>
      <dgm:t>
        <a:bodyPr/>
        <a:lstStyle/>
        <a:p>
          <a:endParaRPr lang="ru-RU"/>
        </a:p>
      </dgm:t>
    </dgm:pt>
    <dgm:pt modelId="{CD8F2604-54EC-4001-9683-1061E516B820}" type="pres">
      <dgm:prSet presAssocID="{551A6E2E-4322-42CA-863F-980CFD5D7EC0}" presName="connTx" presStyleLbl="parChTrans1D2" presStyleIdx="1" presStyleCnt="7"/>
      <dgm:spPr/>
      <dgm:t>
        <a:bodyPr/>
        <a:lstStyle/>
        <a:p>
          <a:endParaRPr lang="ru-RU"/>
        </a:p>
      </dgm:t>
    </dgm:pt>
    <dgm:pt modelId="{8DF1B3C6-6712-40CB-B715-E4E771AF2B5E}" type="pres">
      <dgm:prSet presAssocID="{3B4B3AB1-4598-4A65-A943-7C1C21C1B152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CF38C-D1EC-4569-9C37-826A2019E315}" type="pres">
      <dgm:prSet presAssocID="{A6159C00-083F-4E23-84D1-3A88257A7668}" presName="Name9" presStyleLbl="parChTrans1D2" presStyleIdx="2" presStyleCnt="7"/>
      <dgm:spPr/>
      <dgm:t>
        <a:bodyPr/>
        <a:lstStyle/>
        <a:p>
          <a:endParaRPr lang="ru-RU"/>
        </a:p>
      </dgm:t>
    </dgm:pt>
    <dgm:pt modelId="{071C3656-4D96-4922-8848-23D60B699DD6}" type="pres">
      <dgm:prSet presAssocID="{A6159C00-083F-4E23-84D1-3A88257A7668}" presName="connTx" presStyleLbl="parChTrans1D2" presStyleIdx="2" presStyleCnt="7"/>
      <dgm:spPr/>
      <dgm:t>
        <a:bodyPr/>
        <a:lstStyle/>
        <a:p>
          <a:endParaRPr lang="ru-RU"/>
        </a:p>
      </dgm:t>
    </dgm:pt>
    <dgm:pt modelId="{A3236C74-C288-4F0E-B875-30D2837FC4D5}" type="pres">
      <dgm:prSet presAssocID="{F4B19159-02D3-4A96-848B-252D069A2119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F595AB-3633-4885-AA81-725245997F0D}" type="pres">
      <dgm:prSet presAssocID="{B6272416-E5B2-4475-B8B7-E917179F8682}" presName="Name9" presStyleLbl="parChTrans1D2" presStyleIdx="3" presStyleCnt="7"/>
      <dgm:spPr/>
      <dgm:t>
        <a:bodyPr/>
        <a:lstStyle/>
        <a:p>
          <a:endParaRPr lang="ru-RU"/>
        </a:p>
      </dgm:t>
    </dgm:pt>
    <dgm:pt modelId="{1C2C9692-494E-4D16-A001-60555A6569E4}" type="pres">
      <dgm:prSet presAssocID="{B6272416-E5B2-4475-B8B7-E917179F8682}" presName="connTx" presStyleLbl="parChTrans1D2" presStyleIdx="3" presStyleCnt="7"/>
      <dgm:spPr/>
      <dgm:t>
        <a:bodyPr/>
        <a:lstStyle/>
        <a:p>
          <a:endParaRPr lang="ru-RU"/>
        </a:p>
      </dgm:t>
    </dgm:pt>
    <dgm:pt modelId="{A29A2C46-B53D-4F17-9A44-A8201C6EA37A}" type="pres">
      <dgm:prSet presAssocID="{4970C727-7BCD-4832-AB7B-47AC2D2AB25F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CC7C8A-B77A-4BA4-86E6-704A14B2EDFF}" type="pres">
      <dgm:prSet presAssocID="{C2E637E6-9CCA-45A5-B917-BA9DF99D90E1}" presName="Name9" presStyleLbl="parChTrans1D2" presStyleIdx="4" presStyleCnt="7"/>
      <dgm:spPr/>
      <dgm:t>
        <a:bodyPr/>
        <a:lstStyle/>
        <a:p>
          <a:endParaRPr lang="ru-RU"/>
        </a:p>
      </dgm:t>
    </dgm:pt>
    <dgm:pt modelId="{ADC7A993-6984-4F28-BF1A-0BE6AD6BAA6B}" type="pres">
      <dgm:prSet presAssocID="{C2E637E6-9CCA-45A5-B917-BA9DF99D90E1}" presName="connTx" presStyleLbl="parChTrans1D2" presStyleIdx="4" presStyleCnt="7"/>
      <dgm:spPr/>
      <dgm:t>
        <a:bodyPr/>
        <a:lstStyle/>
        <a:p>
          <a:endParaRPr lang="ru-RU"/>
        </a:p>
      </dgm:t>
    </dgm:pt>
    <dgm:pt modelId="{AC252BB5-822D-4AB0-AED8-3DF9FFA043E5}" type="pres">
      <dgm:prSet presAssocID="{371398C0-1D27-4404-A750-310A315162A5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851ABA-7E2D-439B-91ED-34BBBC759FD2}" type="pres">
      <dgm:prSet presAssocID="{01F67177-CA4E-4771-BA6E-EED74CE9A55D}" presName="Name9" presStyleLbl="parChTrans1D2" presStyleIdx="5" presStyleCnt="7"/>
      <dgm:spPr/>
      <dgm:t>
        <a:bodyPr/>
        <a:lstStyle/>
        <a:p>
          <a:endParaRPr lang="ru-RU"/>
        </a:p>
      </dgm:t>
    </dgm:pt>
    <dgm:pt modelId="{81096B3C-63C1-45BF-96F3-4ED95FFA84DF}" type="pres">
      <dgm:prSet presAssocID="{01F67177-CA4E-4771-BA6E-EED74CE9A55D}" presName="connTx" presStyleLbl="parChTrans1D2" presStyleIdx="5" presStyleCnt="7"/>
      <dgm:spPr/>
      <dgm:t>
        <a:bodyPr/>
        <a:lstStyle/>
        <a:p>
          <a:endParaRPr lang="ru-RU"/>
        </a:p>
      </dgm:t>
    </dgm:pt>
    <dgm:pt modelId="{1CC56992-7F26-467C-81BF-F50575269F6D}" type="pres">
      <dgm:prSet presAssocID="{D8C71B49-E6A0-4534-B752-B70F9ED1C66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83172C-AC4B-4A19-93EE-751CDD618971}" type="pres">
      <dgm:prSet presAssocID="{FA980B5C-7821-4731-B1DB-86A1F73F27BB}" presName="Name9" presStyleLbl="parChTrans1D2" presStyleIdx="6" presStyleCnt="7"/>
      <dgm:spPr/>
      <dgm:t>
        <a:bodyPr/>
        <a:lstStyle/>
        <a:p>
          <a:endParaRPr lang="ru-RU"/>
        </a:p>
      </dgm:t>
    </dgm:pt>
    <dgm:pt modelId="{27AE2E2A-6731-42AE-BE78-C307E1A1EFF8}" type="pres">
      <dgm:prSet presAssocID="{FA980B5C-7821-4731-B1DB-86A1F73F27BB}" presName="connTx" presStyleLbl="parChTrans1D2" presStyleIdx="6" presStyleCnt="7"/>
      <dgm:spPr/>
      <dgm:t>
        <a:bodyPr/>
        <a:lstStyle/>
        <a:p>
          <a:endParaRPr lang="ru-RU"/>
        </a:p>
      </dgm:t>
    </dgm:pt>
    <dgm:pt modelId="{BB774496-79B9-4172-9414-F59BDDBF1899}" type="pres">
      <dgm:prSet presAssocID="{D95BDBAB-4756-4A57-B930-801A6B9684ED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D406E1-576D-43FA-B911-E7AFA31C47BB}" type="presOf" srcId="{A2A33A65-8A57-4B69-B668-566E29CB609C}" destId="{50C12486-AC7F-4CC6-A817-A911695B7784}" srcOrd="0" destOrd="0" presId="urn:microsoft.com/office/officeart/2005/8/layout/radial1"/>
    <dgm:cxn modelId="{3FE080BD-6871-4F5D-A3D9-D583244BD2F8}" srcId="{728CACC5-4845-4423-B8D3-BB295D04CE4D}" destId="{D8C71B49-E6A0-4534-B752-B70F9ED1C662}" srcOrd="5" destOrd="0" parTransId="{01F67177-CA4E-4771-BA6E-EED74CE9A55D}" sibTransId="{6F60E17B-22B4-4B9F-919D-E0043092C97B}"/>
    <dgm:cxn modelId="{55FCB212-4C2C-413C-91A4-1C54C6C1679C}" type="presOf" srcId="{D95BDBAB-4756-4A57-B930-801A6B9684ED}" destId="{BB774496-79B9-4172-9414-F59BDDBF1899}" srcOrd="0" destOrd="0" presId="urn:microsoft.com/office/officeart/2005/8/layout/radial1"/>
    <dgm:cxn modelId="{488625A3-9174-4406-B2C3-4671A16757D9}" type="presOf" srcId="{3B4B3AB1-4598-4A65-A943-7C1C21C1B152}" destId="{8DF1B3C6-6712-40CB-B715-E4E771AF2B5E}" srcOrd="0" destOrd="0" presId="urn:microsoft.com/office/officeart/2005/8/layout/radial1"/>
    <dgm:cxn modelId="{44136A2D-C750-4EA6-8D99-0D4ABE8E2C71}" type="presOf" srcId="{728CACC5-4845-4423-B8D3-BB295D04CE4D}" destId="{45398B07-B656-42F7-AC58-35BDFED1E68E}" srcOrd="0" destOrd="0" presId="urn:microsoft.com/office/officeart/2005/8/layout/radial1"/>
    <dgm:cxn modelId="{6D1A9278-D5D1-4EE3-A4DE-9CAF1E3E6FA2}" type="presOf" srcId="{F4B19159-02D3-4A96-848B-252D069A2119}" destId="{A3236C74-C288-4F0E-B875-30D2837FC4D5}" srcOrd="0" destOrd="0" presId="urn:microsoft.com/office/officeart/2005/8/layout/radial1"/>
    <dgm:cxn modelId="{C3F6E5CF-8F38-4AE6-901E-89B48A79B053}" type="presOf" srcId="{01F67177-CA4E-4771-BA6E-EED74CE9A55D}" destId="{81096B3C-63C1-45BF-96F3-4ED95FFA84DF}" srcOrd="1" destOrd="0" presId="urn:microsoft.com/office/officeart/2005/8/layout/radial1"/>
    <dgm:cxn modelId="{ADF7EACF-9FE9-4C7F-A32B-6156B8F70F97}" type="presOf" srcId="{B6272416-E5B2-4475-B8B7-E917179F8682}" destId="{1C2C9692-494E-4D16-A001-60555A6569E4}" srcOrd="1" destOrd="0" presId="urn:microsoft.com/office/officeart/2005/8/layout/radial1"/>
    <dgm:cxn modelId="{C05C3EE2-220C-41D8-8ECF-885BDB85FF58}" type="presOf" srcId="{371398C0-1D27-4404-A750-310A315162A5}" destId="{AC252BB5-822D-4AB0-AED8-3DF9FFA043E5}" srcOrd="0" destOrd="0" presId="urn:microsoft.com/office/officeart/2005/8/layout/radial1"/>
    <dgm:cxn modelId="{7287D414-508C-4694-882F-F1A4CB6E0301}" srcId="{728CACC5-4845-4423-B8D3-BB295D04CE4D}" destId="{371398C0-1D27-4404-A750-310A315162A5}" srcOrd="4" destOrd="0" parTransId="{C2E637E6-9CCA-45A5-B917-BA9DF99D90E1}" sibTransId="{3576E6A0-93B7-4B88-8BCD-2C46BC37DED5}"/>
    <dgm:cxn modelId="{E6B258C8-760E-4774-9FF7-F68BA974DFE2}" type="presOf" srcId="{629A6FE8-0104-47D7-A7A8-AFD2EDD1B309}" destId="{E460512D-404E-4545-ACFE-831CE0FD7D1A}" srcOrd="1" destOrd="0" presId="urn:microsoft.com/office/officeart/2005/8/layout/radial1"/>
    <dgm:cxn modelId="{08CFC236-462C-44AD-B493-58B72647D7A5}" type="presOf" srcId="{A6159C00-083F-4E23-84D1-3A88257A7668}" destId="{071C3656-4D96-4922-8848-23D60B699DD6}" srcOrd="1" destOrd="0" presId="urn:microsoft.com/office/officeart/2005/8/layout/radial1"/>
    <dgm:cxn modelId="{CE2FAAEB-52C2-4F09-8E44-77E4A8BE90A2}" type="presOf" srcId="{FA980B5C-7821-4731-B1DB-86A1F73F27BB}" destId="{27AE2E2A-6731-42AE-BE78-C307E1A1EFF8}" srcOrd="1" destOrd="0" presId="urn:microsoft.com/office/officeart/2005/8/layout/radial1"/>
    <dgm:cxn modelId="{D0BB5368-F500-415E-BC71-68E7D80DAE0A}" type="presOf" srcId="{551A6E2E-4322-42CA-863F-980CFD5D7EC0}" destId="{69ED0CD9-1823-41C8-ABB4-F5FC76652C10}" srcOrd="0" destOrd="0" presId="urn:microsoft.com/office/officeart/2005/8/layout/radial1"/>
    <dgm:cxn modelId="{0607A068-7A99-4A19-A947-31800006263E}" srcId="{728CACC5-4845-4423-B8D3-BB295D04CE4D}" destId="{D95BDBAB-4756-4A57-B930-801A6B9684ED}" srcOrd="6" destOrd="0" parTransId="{FA980B5C-7821-4731-B1DB-86A1F73F27BB}" sibTransId="{A7051514-B2DA-4967-A71E-4A6649CBF080}"/>
    <dgm:cxn modelId="{4609089D-17AC-4EB7-AE67-257AC96CAAF8}" type="presOf" srcId="{A6159C00-083F-4E23-84D1-3A88257A7668}" destId="{C1BCF38C-D1EC-4569-9C37-826A2019E315}" srcOrd="0" destOrd="0" presId="urn:microsoft.com/office/officeart/2005/8/layout/radial1"/>
    <dgm:cxn modelId="{BBF60991-6368-4DCF-BC46-9777BD9E24B8}" type="presOf" srcId="{551A6E2E-4322-42CA-863F-980CFD5D7EC0}" destId="{CD8F2604-54EC-4001-9683-1061E516B820}" srcOrd="1" destOrd="0" presId="urn:microsoft.com/office/officeart/2005/8/layout/radial1"/>
    <dgm:cxn modelId="{C0E2DA10-2A5F-49BE-8275-4A0AD95BB829}" type="presOf" srcId="{D8C71B49-E6A0-4534-B752-B70F9ED1C662}" destId="{1CC56992-7F26-467C-81BF-F50575269F6D}" srcOrd="0" destOrd="0" presId="urn:microsoft.com/office/officeart/2005/8/layout/radial1"/>
    <dgm:cxn modelId="{5138C847-094E-43A4-A251-36D2196CE3E8}" type="presOf" srcId="{01F67177-CA4E-4771-BA6E-EED74CE9A55D}" destId="{64851ABA-7E2D-439B-91ED-34BBBC759FD2}" srcOrd="0" destOrd="0" presId="urn:microsoft.com/office/officeart/2005/8/layout/radial1"/>
    <dgm:cxn modelId="{C04F87C3-727A-4E57-8E97-1C029DE29133}" type="presOf" srcId="{4970C727-7BCD-4832-AB7B-47AC2D2AB25F}" destId="{A29A2C46-B53D-4F17-9A44-A8201C6EA37A}" srcOrd="0" destOrd="0" presId="urn:microsoft.com/office/officeart/2005/8/layout/radial1"/>
    <dgm:cxn modelId="{8FE5047F-9690-4EEE-89B3-3FE95A411203}" type="presOf" srcId="{629A6FE8-0104-47D7-A7A8-AFD2EDD1B309}" destId="{8A4AEF36-1ADC-491D-87F9-689BEF8638E2}" srcOrd="0" destOrd="0" presId="urn:microsoft.com/office/officeart/2005/8/layout/radial1"/>
    <dgm:cxn modelId="{60BF1640-6945-4FDA-928D-8935C8427D34}" srcId="{728CACC5-4845-4423-B8D3-BB295D04CE4D}" destId="{F4B19159-02D3-4A96-848B-252D069A2119}" srcOrd="2" destOrd="0" parTransId="{A6159C00-083F-4E23-84D1-3A88257A7668}" sibTransId="{E026FD99-8944-4EFE-8EED-D3562BC47EE2}"/>
    <dgm:cxn modelId="{48228E23-D3CC-4FA5-8E69-46DD1030D13D}" type="presOf" srcId="{B6272416-E5B2-4475-B8B7-E917179F8682}" destId="{E9F595AB-3633-4885-AA81-725245997F0D}" srcOrd="0" destOrd="0" presId="urn:microsoft.com/office/officeart/2005/8/layout/radial1"/>
    <dgm:cxn modelId="{95B225DF-6FFB-4110-9FA9-8FD5A0CC25B8}" type="presOf" srcId="{B9817728-F383-43C1-A717-E31EBEFDF752}" destId="{63411DA1-7E06-4EF6-8183-B6EC21755934}" srcOrd="0" destOrd="0" presId="urn:microsoft.com/office/officeart/2005/8/layout/radial1"/>
    <dgm:cxn modelId="{4FEB7D74-A959-41A6-AF56-F946A8D08D27}" type="presOf" srcId="{C2E637E6-9CCA-45A5-B917-BA9DF99D90E1}" destId="{ADC7A993-6984-4F28-BF1A-0BE6AD6BAA6B}" srcOrd="1" destOrd="0" presId="urn:microsoft.com/office/officeart/2005/8/layout/radial1"/>
    <dgm:cxn modelId="{D07B9142-F486-470A-A467-2F2EC14A2CD6}" srcId="{728CACC5-4845-4423-B8D3-BB295D04CE4D}" destId="{A2A33A65-8A57-4B69-B668-566E29CB609C}" srcOrd="0" destOrd="0" parTransId="{629A6FE8-0104-47D7-A7A8-AFD2EDD1B309}" sibTransId="{EB07F2DC-455B-4B7A-98CF-B073CADC2203}"/>
    <dgm:cxn modelId="{4F27C754-0EE7-4FF1-BFCF-84F43B3A58C9}" srcId="{728CACC5-4845-4423-B8D3-BB295D04CE4D}" destId="{3B4B3AB1-4598-4A65-A943-7C1C21C1B152}" srcOrd="1" destOrd="0" parTransId="{551A6E2E-4322-42CA-863F-980CFD5D7EC0}" sibTransId="{468B61F8-ADE2-4A0C-AD10-AD204D8B4D6F}"/>
    <dgm:cxn modelId="{4C125A29-F979-45DC-8159-201CF2E68BD3}" srcId="{728CACC5-4845-4423-B8D3-BB295D04CE4D}" destId="{4970C727-7BCD-4832-AB7B-47AC2D2AB25F}" srcOrd="3" destOrd="0" parTransId="{B6272416-E5B2-4475-B8B7-E917179F8682}" sibTransId="{8C3A4EE0-1384-4579-B3DB-257AEDBFF1D5}"/>
    <dgm:cxn modelId="{AE373AED-51BB-436D-96BB-0B76B0764265}" type="presOf" srcId="{FA980B5C-7821-4731-B1DB-86A1F73F27BB}" destId="{2E83172C-AC4B-4A19-93EE-751CDD618971}" srcOrd="0" destOrd="0" presId="urn:microsoft.com/office/officeart/2005/8/layout/radial1"/>
    <dgm:cxn modelId="{52020C2D-1D95-42F6-86EC-6B06CC531675}" srcId="{B9817728-F383-43C1-A717-E31EBEFDF752}" destId="{728CACC5-4845-4423-B8D3-BB295D04CE4D}" srcOrd="0" destOrd="0" parTransId="{97D0E567-96F9-4751-AFDB-1677C0B48E73}" sibTransId="{34461C3F-C22B-4C79-A0E9-B0151BAD8A77}"/>
    <dgm:cxn modelId="{95C8DA38-2BB7-44D5-AA48-A9CB1D2B44EE}" type="presOf" srcId="{C2E637E6-9CCA-45A5-B917-BA9DF99D90E1}" destId="{E3CC7C8A-B77A-4BA4-86E6-704A14B2EDFF}" srcOrd="0" destOrd="0" presId="urn:microsoft.com/office/officeart/2005/8/layout/radial1"/>
    <dgm:cxn modelId="{352D6A07-D31F-44A2-B563-DBCC79587CD5}" type="presParOf" srcId="{63411DA1-7E06-4EF6-8183-B6EC21755934}" destId="{45398B07-B656-42F7-AC58-35BDFED1E68E}" srcOrd="0" destOrd="0" presId="urn:microsoft.com/office/officeart/2005/8/layout/radial1"/>
    <dgm:cxn modelId="{B0E0AA4F-154A-43EA-93EC-85B2C0FB49C3}" type="presParOf" srcId="{63411DA1-7E06-4EF6-8183-B6EC21755934}" destId="{8A4AEF36-1ADC-491D-87F9-689BEF8638E2}" srcOrd="1" destOrd="0" presId="urn:microsoft.com/office/officeart/2005/8/layout/radial1"/>
    <dgm:cxn modelId="{9FF58337-9846-481C-A9C2-EFD192F3A0FF}" type="presParOf" srcId="{8A4AEF36-1ADC-491D-87F9-689BEF8638E2}" destId="{E460512D-404E-4545-ACFE-831CE0FD7D1A}" srcOrd="0" destOrd="0" presId="urn:microsoft.com/office/officeart/2005/8/layout/radial1"/>
    <dgm:cxn modelId="{922D813C-BA35-4939-A655-4706680092DA}" type="presParOf" srcId="{63411DA1-7E06-4EF6-8183-B6EC21755934}" destId="{50C12486-AC7F-4CC6-A817-A911695B7784}" srcOrd="2" destOrd="0" presId="urn:microsoft.com/office/officeart/2005/8/layout/radial1"/>
    <dgm:cxn modelId="{9B109AA7-FF67-4817-BD8A-987CC244F87A}" type="presParOf" srcId="{63411DA1-7E06-4EF6-8183-B6EC21755934}" destId="{69ED0CD9-1823-41C8-ABB4-F5FC76652C10}" srcOrd="3" destOrd="0" presId="urn:microsoft.com/office/officeart/2005/8/layout/radial1"/>
    <dgm:cxn modelId="{AFF039CD-DF36-47D1-ADE6-CC5D7BE3615D}" type="presParOf" srcId="{69ED0CD9-1823-41C8-ABB4-F5FC76652C10}" destId="{CD8F2604-54EC-4001-9683-1061E516B820}" srcOrd="0" destOrd="0" presId="urn:microsoft.com/office/officeart/2005/8/layout/radial1"/>
    <dgm:cxn modelId="{628B012C-F4D3-4BED-B8BA-4B390E055FEE}" type="presParOf" srcId="{63411DA1-7E06-4EF6-8183-B6EC21755934}" destId="{8DF1B3C6-6712-40CB-B715-E4E771AF2B5E}" srcOrd="4" destOrd="0" presId="urn:microsoft.com/office/officeart/2005/8/layout/radial1"/>
    <dgm:cxn modelId="{B3FD81E4-1078-4814-A05E-F323440B4FC5}" type="presParOf" srcId="{63411DA1-7E06-4EF6-8183-B6EC21755934}" destId="{C1BCF38C-D1EC-4569-9C37-826A2019E315}" srcOrd="5" destOrd="0" presId="urn:microsoft.com/office/officeart/2005/8/layout/radial1"/>
    <dgm:cxn modelId="{49157F8A-4E1D-41AA-A8E1-766BA177B73A}" type="presParOf" srcId="{C1BCF38C-D1EC-4569-9C37-826A2019E315}" destId="{071C3656-4D96-4922-8848-23D60B699DD6}" srcOrd="0" destOrd="0" presId="urn:microsoft.com/office/officeart/2005/8/layout/radial1"/>
    <dgm:cxn modelId="{D0DDE5C7-A9A8-4969-B7F1-1B8BFD6B635A}" type="presParOf" srcId="{63411DA1-7E06-4EF6-8183-B6EC21755934}" destId="{A3236C74-C288-4F0E-B875-30D2837FC4D5}" srcOrd="6" destOrd="0" presId="urn:microsoft.com/office/officeart/2005/8/layout/radial1"/>
    <dgm:cxn modelId="{A1DDFF2D-B86F-4BE9-90DB-C5ECB05317EE}" type="presParOf" srcId="{63411DA1-7E06-4EF6-8183-B6EC21755934}" destId="{E9F595AB-3633-4885-AA81-725245997F0D}" srcOrd="7" destOrd="0" presId="urn:microsoft.com/office/officeart/2005/8/layout/radial1"/>
    <dgm:cxn modelId="{6ED48862-03C1-4F44-B077-BCB7D6A15321}" type="presParOf" srcId="{E9F595AB-3633-4885-AA81-725245997F0D}" destId="{1C2C9692-494E-4D16-A001-60555A6569E4}" srcOrd="0" destOrd="0" presId="urn:microsoft.com/office/officeart/2005/8/layout/radial1"/>
    <dgm:cxn modelId="{D5153BC0-33C1-4530-8EA5-6470C434B3DA}" type="presParOf" srcId="{63411DA1-7E06-4EF6-8183-B6EC21755934}" destId="{A29A2C46-B53D-4F17-9A44-A8201C6EA37A}" srcOrd="8" destOrd="0" presId="urn:microsoft.com/office/officeart/2005/8/layout/radial1"/>
    <dgm:cxn modelId="{B407A1EB-85D2-4D4C-87F7-957D8D91538A}" type="presParOf" srcId="{63411DA1-7E06-4EF6-8183-B6EC21755934}" destId="{E3CC7C8A-B77A-4BA4-86E6-704A14B2EDFF}" srcOrd="9" destOrd="0" presId="urn:microsoft.com/office/officeart/2005/8/layout/radial1"/>
    <dgm:cxn modelId="{83C85272-4E0D-4013-BD53-D05D3D3A9F56}" type="presParOf" srcId="{E3CC7C8A-B77A-4BA4-86E6-704A14B2EDFF}" destId="{ADC7A993-6984-4F28-BF1A-0BE6AD6BAA6B}" srcOrd="0" destOrd="0" presId="urn:microsoft.com/office/officeart/2005/8/layout/radial1"/>
    <dgm:cxn modelId="{2B89CCB4-46B2-4D79-AC9B-DD9DA920B3CA}" type="presParOf" srcId="{63411DA1-7E06-4EF6-8183-B6EC21755934}" destId="{AC252BB5-822D-4AB0-AED8-3DF9FFA043E5}" srcOrd="10" destOrd="0" presId="urn:microsoft.com/office/officeart/2005/8/layout/radial1"/>
    <dgm:cxn modelId="{3D1528F9-F229-47E4-938B-4563D9A2728F}" type="presParOf" srcId="{63411DA1-7E06-4EF6-8183-B6EC21755934}" destId="{64851ABA-7E2D-439B-91ED-34BBBC759FD2}" srcOrd="11" destOrd="0" presId="urn:microsoft.com/office/officeart/2005/8/layout/radial1"/>
    <dgm:cxn modelId="{09F70638-54EC-4A72-A302-54420A9ACD3E}" type="presParOf" srcId="{64851ABA-7E2D-439B-91ED-34BBBC759FD2}" destId="{81096B3C-63C1-45BF-96F3-4ED95FFA84DF}" srcOrd="0" destOrd="0" presId="urn:microsoft.com/office/officeart/2005/8/layout/radial1"/>
    <dgm:cxn modelId="{5FAFB635-7B56-46B3-A583-6730F83B2191}" type="presParOf" srcId="{63411DA1-7E06-4EF6-8183-B6EC21755934}" destId="{1CC56992-7F26-467C-81BF-F50575269F6D}" srcOrd="12" destOrd="0" presId="urn:microsoft.com/office/officeart/2005/8/layout/radial1"/>
    <dgm:cxn modelId="{1EB3E2AB-F4B2-448A-B03E-C3545D29B61A}" type="presParOf" srcId="{63411DA1-7E06-4EF6-8183-B6EC21755934}" destId="{2E83172C-AC4B-4A19-93EE-751CDD618971}" srcOrd="13" destOrd="0" presId="urn:microsoft.com/office/officeart/2005/8/layout/radial1"/>
    <dgm:cxn modelId="{D411E776-B62F-42F0-9222-6F5AF0B5CCBC}" type="presParOf" srcId="{2E83172C-AC4B-4A19-93EE-751CDD618971}" destId="{27AE2E2A-6731-42AE-BE78-C307E1A1EFF8}" srcOrd="0" destOrd="0" presId="urn:microsoft.com/office/officeart/2005/8/layout/radial1"/>
    <dgm:cxn modelId="{2BC5DFF7-6F6F-4187-AEB3-1F88F07E2AFC}" type="presParOf" srcId="{63411DA1-7E06-4EF6-8183-B6EC21755934}" destId="{BB774496-79B9-4172-9414-F59BDDBF1899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77A7B25-CFB0-4193-86CC-1B3AECD1A172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2E7B280A-0012-42AC-95BB-AC255CB4F2E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5400" dirty="0" smtClean="0">
              <a:solidFill>
                <a:schemeClr val="accent2">
                  <a:lumMod val="75000"/>
                </a:schemeClr>
              </a:solidFill>
            </a:rPr>
            <a:t>!!!</a:t>
          </a:r>
          <a:endParaRPr lang="ru-RU" sz="5400" dirty="0">
            <a:solidFill>
              <a:schemeClr val="accent2">
                <a:lumMod val="75000"/>
              </a:schemeClr>
            </a:solidFill>
          </a:endParaRPr>
        </a:p>
      </dgm:t>
    </dgm:pt>
    <dgm:pt modelId="{B20A86DA-250F-4A10-84B4-01525B305A37}" type="parTrans" cxnId="{18913EF3-85A7-4F72-AF48-E0A8FFA7DDD3}">
      <dgm:prSet/>
      <dgm:spPr/>
      <dgm:t>
        <a:bodyPr/>
        <a:lstStyle/>
        <a:p>
          <a:endParaRPr lang="ru-RU"/>
        </a:p>
      </dgm:t>
    </dgm:pt>
    <dgm:pt modelId="{F60528AE-2413-4D5D-B14C-4B39E6F0D67D}" type="sibTrans" cxnId="{18913EF3-85A7-4F72-AF48-E0A8FFA7DDD3}">
      <dgm:prSet/>
      <dgm:spPr/>
      <dgm:t>
        <a:bodyPr/>
        <a:lstStyle/>
        <a:p>
          <a:endParaRPr lang="ru-RU"/>
        </a:p>
      </dgm:t>
    </dgm:pt>
    <dgm:pt modelId="{8FD4B9A0-0AAE-4CF5-8B67-7DF9ADA9410E}">
      <dgm:prSet phldrT="[Текст]" custT="1"/>
      <dgm:spPr>
        <a:solidFill>
          <a:srgbClr val="ABC3DF"/>
        </a:solidFill>
      </dgm:spPr>
      <dgm:t>
        <a:bodyPr/>
        <a:lstStyle/>
        <a:p>
          <a:pPr marL="0" marR="0" indent="0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400" dirty="0" smtClean="0"/>
        </a:p>
        <a:p>
          <a:pPr marL="0" marR="0" indent="0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400" dirty="0" smtClean="0">
              <a:solidFill>
                <a:schemeClr val="tx1">
                  <a:lumMod val="75000"/>
                  <a:lumOff val="25000"/>
                </a:schemeClr>
              </a:solidFill>
            </a:rPr>
            <a:t>раздел главные события 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/>
        </a:p>
      </dgm:t>
    </dgm:pt>
    <dgm:pt modelId="{6955F6F5-1B2D-47E9-8530-495786BC0112}" type="parTrans" cxnId="{75EB2A7A-A46F-46F7-8BD8-A08CDAEE0D05}">
      <dgm:prSet/>
      <dgm:spPr/>
      <dgm:t>
        <a:bodyPr/>
        <a:lstStyle/>
        <a:p>
          <a:endParaRPr lang="ru-RU"/>
        </a:p>
      </dgm:t>
    </dgm:pt>
    <dgm:pt modelId="{E1B3FE69-ED33-4111-A802-D725AC9A4621}" type="sibTrans" cxnId="{75EB2A7A-A46F-46F7-8BD8-A08CDAEE0D05}">
      <dgm:prSet/>
      <dgm:spPr/>
      <dgm:t>
        <a:bodyPr/>
        <a:lstStyle/>
        <a:p>
          <a:endParaRPr lang="ru-RU"/>
        </a:p>
      </dgm:t>
    </dgm:pt>
    <dgm:pt modelId="{BDE044C0-34D1-4183-AA49-3AE564095E29}">
      <dgm:prSet custT="1"/>
      <dgm:spPr>
        <a:solidFill>
          <a:srgbClr val="CAF4AE"/>
        </a:solidFill>
      </dgm:spPr>
      <dgm:t>
        <a:bodyPr/>
        <a:lstStyle/>
        <a:p>
          <a:r>
            <a:rPr lang="ru-RU" sz="2800" dirty="0" err="1" smtClean="0">
              <a:solidFill>
                <a:schemeClr val="accent3">
                  <a:lumMod val="50000"/>
                </a:schemeClr>
              </a:solidFill>
            </a:rPr>
            <a:t>минобрнауки.рф</a:t>
          </a:r>
          <a:endParaRPr lang="ru-RU" sz="2800" dirty="0">
            <a:solidFill>
              <a:schemeClr val="accent3">
                <a:lumMod val="50000"/>
              </a:schemeClr>
            </a:solidFill>
          </a:endParaRPr>
        </a:p>
      </dgm:t>
    </dgm:pt>
    <dgm:pt modelId="{5A83F11F-8B9C-4740-BA91-901C1A130ACE}" type="parTrans" cxnId="{3D468668-23ED-40C6-9780-A86C7E7C11DD}">
      <dgm:prSet/>
      <dgm:spPr/>
      <dgm:t>
        <a:bodyPr/>
        <a:lstStyle/>
        <a:p>
          <a:endParaRPr lang="ru-RU"/>
        </a:p>
      </dgm:t>
    </dgm:pt>
    <dgm:pt modelId="{0ECADA5A-F5AD-4B3B-A89B-B34B9C19E884}" type="sibTrans" cxnId="{3D468668-23ED-40C6-9780-A86C7E7C11DD}">
      <dgm:prSet/>
      <dgm:spPr/>
      <dgm:t>
        <a:bodyPr/>
        <a:lstStyle/>
        <a:p>
          <a:endParaRPr lang="ru-RU"/>
        </a:p>
      </dgm:t>
    </dgm:pt>
    <dgm:pt modelId="{2713DAB6-76E2-4BF4-9C3D-C4344F7FB75C}">
      <dgm:prSet custT="1"/>
      <dgm:spPr>
        <a:solidFill>
          <a:srgbClr val="FFCCFF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chemeClr val="accent4">
                  <a:lumMod val="50000"/>
                </a:schemeClr>
              </a:solidFill>
            </a:rPr>
            <a:t>раздел общественное обсуждение проектов нормативных правовых актов по реализации 273-ФЗ</a:t>
          </a:r>
        </a:p>
        <a:p>
          <a:endParaRPr lang="ru-RU" dirty="0"/>
        </a:p>
      </dgm:t>
    </dgm:pt>
    <dgm:pt modelId="{B37F0796-1CAA-4CB9-931D-C5A06BDA016B}" type="parTrans" cxnId="{3FC6F24C-9502-4A20-8A12-DDFD6B7A7BE2}">
      <dgm:prSet/>
      <dgm:spPr/>
      <dgm:t>
        <a:bodyPr/>
        <a:lstStyle/>
        <a:p>
          <a:endParaRPr lang="ru-RU"/>
        </a:p>
      </dgm:t>
    </dgm:pt>
    <dgm:pt modelId="{E4870163-216F-40E7-BC7F-B2218D7DB192}" type="sibTrans" cxnId="{3FC6F24C-9502-4A20-8A12-DDFD6B7A7BE2}">
      <dgm:prSet/>
      <dgm:spPr/>
      <dgm:t>
        <a:bodyPr/>
        <a:lstStyle/>
        <a:p>
          <a:endParaRPr lang="ru-RU"/>
        </a:p>
      </dgm:t>
    </dgm:pt>
    <dgm:pt modelId="{E3018FF3-E64D-4A37-880D-574E2DAB7A6E}" type="pres">
      <dgm:prSet presAssocID="{C77A7B25-CFB0-4193-86CC-1B3AECD1A172}" presName="Name0" presStyleCnt="0">
        <dgm:presLayoutVars>
          <dgm:dir/>
          <dgm:animLvl val="lvl"/>
          <dgm:resizeHandles val="exact"/>
        </dgm:presLayoutVars>
      </dgm:prSet>
      <dgm:spPr/>
    </dgm:pt>
    <dgm:pt modelId="{70643D59-CFD3-44AA-8136-FFBDBB912293}" type="pres">
      <dgm:prSet presAssocID="{2E7B280A-0012-42AC-95BB-AC255CB4F2E6}" presName="Name8" presStyleCnt="0"/>
      <dgm:spPr/>
    </dgm:pt>
    <dgm:pt modelId="{D247D693-59F6-4BC3-8A91-D55808D9D7E6}" type="pres">
      <dgm:prSet presAssocID="{2E7B280A-0012-42AC-95BB-AC255CB4F2E6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FDB4AE-80C7-4DA9-B811-0B5C6663B918}" type="pres">
      <dgm:prSet presAssocID="{2E7B280A-0012-42AC-95BB-AC255CB4F2E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65B62A-2438-42C0-BBAD-4C6A27AC93A0}" type="pres">
      <dgm:prSet presAssocID="{BDE044C0-34D1-4183-AA49-3AE564095E29}" presName="Name8" presStyleCnt="0"/>
      <dgm:spPr/>
    </dgm:pt>
    <dgm:pt modelId="{EC7C5515-6142-46B9-9EB3-74D282B0F95E}" type="pres">
      <dgm:prSet presAssocID="{BDE044C0-34D1-4183-AA49-3AE564095E29}" presName="level" presStyleLbl="node1" presStyleIdx="1" presStyleCnt="4" custLinFactNeighborY="-138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2CA51C-EB31-4039-AF80-4BBD09F221F2}" type="pres">
      <dgm:prSet presAssocID="{BDE044C0-34D1-4183-AA49-3AE564095E2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1E30C2-F3ED-46D2-B628-79C92B480E4D}" type="pres">
      <dgm:prSet presAssocID="{8FD4B9A0-0AAE-4CF5-8B67-7DF9ADA9410E}" presName="Name8" presStyleCnt="0"/>
      <dgm:spPr/>
    </dgm:pt>
    <dgm:pt modelId="{B063E387-2A46-4B0A-AF8B-EAE21280FB2C}" type="pres">
      <dgm:prSet presAssocID="{8FD4B9A0-0AAE-4CF5-8B67-7DF9ADA9410E}" presName="level" presStyleLbl="node1" presStyleIdx="2" presStyleCnt="4" custLinFactNeighborX="0" custLinFactNeighborY="-1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7B5FAD-1519-4ADA-9F6A-8D7329316823}" type="pres">
      <dgm:prSet presAssocID="{8FD4B9A0-0AAE-4CF5-8B67-7DF9ADA941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B8C536-6058-41DB-9409-52246B9A9F16}" type="pres">
      <dgm:prSet presAssocID="{2713DAB6-76E2-4BF4-9C3D-C4344F7FB75C}" presName="Name8" presStyleCnt="0"/>
      <dgm:spPr/>
    </dgm:pt>
    <dgm:pt modelId="{64369612-58B1-4E44-9650-C784214CCF6E}" type="pres">
      <dgm:prSet presAssocID="{2713DAB6-76E2-4BF4-9C3D-C4344F7FB75C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60C7FD-36D0-405B-8D94-1A430A349F75}" type="pres">
      <dgm:prSet presAssocID="{2713DAB6-76E2-4BF4-9C3D-C4344F7FB75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F4A376-D8D6-46C9-BEC9-01F004054C0B}" type="presOf" srcId="{2713DAB6-76E2-4BF4-9C3D-C4344F7FB75C}" destId="{0960C7FD-36D0-405B-8D94-1A430A349F75}" srcOrd="1" destOrd="0" presId="urn:microsoft.com/office/officeart/2005/8/layout/pyramid1"/>
    <dgm:cxn modelId="{96B5F773-4BF9-47A0-8EB9-457AECF9319F}" type="presOf" srcId="{8FD4B9A0-0AAE-4CF5-8B67-7DF9ADA9410E}" destId="{B063E387-2A46-4B0A-AF8B-EAE21280FB2C}" srcOrd="0" destOrd="0" presId="urn:microsoft.com/office/officeart/2005/8/layout/pyramid1"/>
    <dgm:cxn modelId="{CE59C7EA-1F25-4D44-B1D5-DA0E670CB0F7}" type="presOf" srcId="{2E7B280A-0012-42AC-95BB-AC255CB4F2E6}" destId="{D247D693-59F6-4BC3-8A91-D55808D9D7E6}" srcOrd="0" destOrd="0" presId="urn:microsoft.com/office/officeart/2005/8/layout/pyramid1"/>
    <dgm:cxn modelId="{3FC6F24C-9502-4A20-8A12-DDFD6B7A7BE2}" srcId="{C77A7B25-CFB0-4193-86CC-1B3AECD1A172}" destId="{2713DAB6-76E2-4BF4-9C3D-C4344F7FB75C}" srcOrd="3" destOrd="0" parTransId="{B37F0796-1CAA-4CB9-931D-C5A06BDA016B}" sibTransId="{E4870163-216F-40E7-BC7F-B2218D7DB192}"/>
    <dgm:cxn modelId="{99087918-2105-4B2C-BC84-D5B93E704E5F}" type="presOf" srcId="{BDE044C0-34D1-4183-AA49-3AE564095E29}" destId="{EC7C5515-6142-46B9-9EB3-74D282B0F95E}" srcOrd="0" destOrd="0" presId="urn:microsoft.com/office/officeart/2005/8/layout/pyramid1"/>
    <dgm:cxn modelId="{3D468668-23ED-40C6-9780-A86C7E7C11DD}" srcId="{C77A7B25-CFB0-4193-86CC-1B3AECD1A172}" destId="{BDE044C0-34D1-4183-AA49-3AE564095E29}" srcOrd="1" destOrd="0" parTransId="{5A83F11F-8B9C-4740-BA91-901C1A130ACE}" sibTransId="{0ECADA5A-F5AD-4B3B-A89B-B34B9C19E884}"/>
    <dgm:cxn modelId="{21B4BECC-1EB1-476C-9A24-0928F824C267}" type="presOf" srcId="{2E7B280A-0012-42AC-95BB-AC255CB4F2E6}" destId="{52FDB4AE-80C7-4DA9-B811-0B5C6663B918}" srcOrd="1" destOrd="0" presId="urn:microsoft.com/office/officeart/2005/8/layout/pyramid1"/>
    <dgm:cxn modelId="{8ED903D8-34AF-441D-A21C-8ADB37599083}" type="presOf" srcId="{BDE044C0-34D1-4183-AA49-3AE564095E29}" destId="{AC2CA51C-EB31-4039-AF80-4BBD09F221F2}" srcOrd="1" destOrd="0" presId="urn:microsoft.com/office/officeart/2005/8/layout/pyramid1"/>
    <dgm:cxn modelId="{F3097643-936B-4C8D-B596-030BB3D02EF4}" type="presOf" srcId="{C77A7B25-CFB0-4193-86CC-1B3AECD1A172}" destId="{E3018FF3-E64D-4A37-880D-574E2DAB7A6E}" srcOrd="0" destOrd="0" presId="urn:microsoft.com/office/officeart/2005/8/layout/pyramid1"/>
    <dgm:cxn modelId="{B85AC4CA-5169-4C38-88DB-F4A02118DB60}" type="presOf" srcId="{8FD4B9A0-0AAE-4CF5-8B67-7DF9ADA9410E}" destId="{CF7B5FAD-1519-4ADA-9F6A-8D7329316823}" srcOrd="1" destOrd="0" presId="urn:microsoft.com/office/officeart/2005/8/layout/pyramid1"/>
    <dgm:cxn modelId="{18913EF3-85A7-4F72-AF48-E0A8FFA7DDD3}" srcId="{C77A7B25-CFB0-4193-86CC-1B3AECD1A172}" destId="{2E7B280A-0012-42AC-95BB-AC255CB4F2E6}" srcOrd="0" destOrd="0" parTransId="{B20A86DA-250F-4A10-84B4-01525B305A37}" sibTransId="{F60528AE-2413-4D5D-B14C-4B39E6F0D67D}"/>
    <dgm:cxn modelId="{3E8FB871-ACB5-4174-B031-010C88CC8CEA}" type="presOf" srcId="{2713DAB6-76E2-4BF4-9C3D-C4344F7FB75C}" destId="{64369612-58B1-4E44-9650-C784214CCF6E}" srcOrd="0" destOrd="0" presId="urn:microsoft.com/office/officeart/2005/8/layout/pyramid1"/>
    <dgm:cxn modelId="{75EB2A7A-A46F-46F7-8BD8-A08CDAEE0D05}" srcId="{C77A7B25-CFB0-4193-86CC-1B3AECD1A172}" destId="{8FD4B9A0-0AAE-4CF5-8B67-7DF9ADA9410E}" srcOrd="2" destOrd="0" parTransId="{6955F6F5-1B2D-47E9-8530-495786BC0112}" sibTransId="{E1B3FE69-ED33-4111-A802-D725AC9A4621}"/>
    <dgm:cxn modelId="{1F87EA74-3B8A-4ADF-BC37-7E89FCA2862C}" type="presParOf" srcId="{E3018FF3-E64D-4A37-880D-574E2DAB7A6E}" destId="{70643D59-CFD3-44AA-8136-FFBDBB912293}" srcOrd="0" destOrd="0" presId="urn:microsoft.com/office/officeart/2005/8/layout/pyramid1"/>
    <dgm:cxn modelId="{1C2ACB62-A119-4615-BAA3-FCB9B60DB38E}" type="presParOf" srcId="{70643D59-CFD3-44AA-8136-FFBDBB912293}" destId="{D247D693-59F6-4BC3-8A91-D55808D9D7E6}" srcOrd="0" destOrd="0" presId="urn:microsoft.com/office/officeart/2005/8/layout/pyramid1"/>
    <dgm:cxn modelId="{F4B330E2-C68A-4403-94A1-1F3C4B3FFF23}" type="presParOf" srcId="{70643D59-CFD3-44AA-8136-FFBDBB912293}" destId="{52FDB4AE-80C7-4DA9-B811-0B5C6663B918}" srcOrd="1" destOrd="0" presId="urn:microsoft.com/office/officeart/2005/8/layout/pyramid1"/>
    <dgm:cxn modelId="{CA06FBC8-6B1D-44BB-A691-3A70001FC46E}" type="presParOf" srcId="{E3018FF3-E64D-4A37-880D-574E2DAB7A6E}" destId="{AD65B62A-2438-42C0-BBAD-4C6A27AC93A0}" srcOrd="1" destOrd="0" presId="urn:microsoft.com/office/officeart/2005/8/layout/pyramid1"/>
    <dgm:cxn modelId="{2396F04A-514A-4CBC-9A7D-8B30DA77F17B}" type="presParOf" srcId="{AD65B62A-2438-42C0-BBAD-4C6A27AC93A0}" destId="{EC7C5515-6142-46B9-9EB3-74D282B0F95E}" srcOrd="0" destOrd="0" presId="urn:microsoft.com/office/officeart/2005/8/layout/pyramid1"/>
    <dgm:cxn modelId="{B5D61AC9-52D4-470D-A527-DAF5D9A281E9}" type="presParOf" srcId="{AD65B62A-2438-42C0-BBAD-4C6A27AC93A0}" destId="{AC2CA51C-EB31-4039-AF80-4BBD09F221F2}" srcOrd="1" destOrd="0" presId="urn:microsoft.com/office/officeart/2005/8/layout/pyramid1"/>
    <dgm:cxn modelId="{77CB95B6-6E45-4399-A2F9-97BCA7DA9D44}" type="presParOf" srcId="{E3018FF3-E64D-4A37-880D-574E2DAB7A6E}" destId="{BA1E30C2-F3ED-46D2-B628-79C92B480E4D}" srcOrd="2" destOrd="0" presId="urn:microsoft.com/office/officeart/2005/8/layout/pyramid1"/>
    <dgm:cxn modelId="{B735E24E-1DED-401B-876E-FA227F0EF612}" type="presParOf" srcId="{BA1E30C2-F3ED-46D2-B628-79C92B480E4D}" destId="{B063E387-2A46-4B0A-AF8B-EAE21280FB2C}" srcOrd="0" destOrd="0" presId="urn:microsoft.com/office/officeart/2005/8/layout/pyramid1"/>
    <dgm:cxn modelId="{681E3F09-0FEF-47D7-8E84-C174CD4D0162}" type="presParOf" srcId="{BA1E30C2-F3ED-46D2-B628-79C92B480E4D}" destId="{CF7B5FAD-1519-4ADA-9F6A-8D7329316823}" srcOrd="1" destOrd="0" presId="urn:microsoft.com/office/officeart/2005/8/layout/pyramid1"/>
    <dgm:cxn modelId="{E159B339-456F-49A6-9B1A-CD92A2BC0979}" type="presParOf" srcId="{E3018FF3-E64D-4A37-880D-574E2DAB7A6E}" destId="{F4B8C536-6058-41DB-9409-52246B9A9F16}" srcOrd="3" destOrd="0" presId="urn:microsoft.com/office/officeart/2005/8/layout/pyramid1"/>
    <dgm:cxn modelId="{AEC32E6F-DC1E-4169-BE4E-EF4985882A6B}" type="presParOf" srcId="{F4B8C536-6058-41DB-9409-52246B9A9F16}" destId="{64369612-58B1-4E44-9650-C784214CCF6E}" srcOrd="0" destOrd="0" presId="urn:microsoft.com/office/officeart/2005/8/layout/pyramid1"/>
    <dgm:cxn modelId="{56033DDA-76F3-4759-9CAB-8B84CC607FA0}" type="presParOf" srcId="{F4B8C536-6058-41DB-9409-52246B9A9F16}" destId="{0960C7FD-36D0-405B-8D94-1A430A349F7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C77A7B25-CFB0-4193-86CC-1B3AECD1A172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2E7B280A-0012-42AC-95BB-AC255CB4F2E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5400" dirty="0" smtClean="0">
              <a:solidFill>
                <a:schemeClr val="accent2">
                  <a:lumMod val="75000"/>
                </a:schemeClr>
              </a:solidFill>
            </a:rPr>
            <a:t>!!!</a:t>
          </a:r>
          <a:endParaRPr lang="ru-RU" sz="5400" dirty="0">
            <a:solidFill>
              <a:schemeClr val="accent2">
                <a:lumMod val="75000"/>
              </a:schemeClr>
            </a:solidFill>
          </a:endParaRPr>
        </a:p>
      </dgm:t>
    </dgm:pt>
    <dgm:pt modelId="{B20A86DA-250F-4A10-84B4-01525B305A37}" type="parTrans" cxnId="{18913EF3-85A7-4F72-AF48-E0A8FFA7DDD3}">
      <dgm:prSet/>
      <dgm:spPr/>
      <dgm:t>
        <a:bodyPr/>
        <a:lstStyle/>
        <a:p>
          <a:endParaRPr lang="ru-RU"/>
        </a:p>
      </dgm:t>
    </dgm:pt>
    <dgm:pt modelId="{F60528AE-2413-4D5D-B14C-4B39E6F0D67D}" type="sibTrans" cxnId="{18913EF3-85A7-4F72-AF48-E0A8FFA7DDD3}">
      <dgm:prSet/>
      <dgm:spPr/>
      <dgm:t>
        <a:bodyPr/>
        <a:lstStyle/>
        <a:p>
          <a:endParaRPr lang="ru-RU"/>
        </a:p>
      </dgm:t>
    </dgm:pt>
    <dgm:pt modelId="{8FD4B9A0-0AAE-4CF5-8B67-7DF9ADA9410E}">
      <dgm:prSet phldrT="[Текст]" custT="1"/>
      <dgm:spPr>
        <a:solidFill>
          <a:srgbClr val="ABC3DF"/>
        </a:solidFill>
      </dgm:spPr>
      <dgm:t>
        <a:bodyPr/>
        <a:lstStyle/>
        <a:p>
          <a:pPr marL="0" marR="0" indent="0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chemeClr val="tx1">
                  <a:lumMod val="85000"/>
                  <a:lumOff val="15000"/>
                </a:schemeClr>
              </a:solidFill>
            </a:rPr>
            <a:t>на главной странице выбираем раздел «Образование»</a:t>
          </a:r>
          <a:endParaRPr lang="ru-RU" sz="2000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6955F6F5-1B2D-47E9-8530-495786BC0112}" type="parTrans" cxnId="{75EB2A7A-A46F-46F7-8BD8-A08CDAEE0D05}">
      <dgm:prSet/>
      <dgm:spPr/>
      <dgm:t>
        <a:bodyPr/>
        <a:lstStyle/>
        <a:p>
          <a:endParaRPr lang="ru-RU"/>
        </a:p>
      </dgm:t>
    </dgm:pt>
    <dgm:pt modelId="{E1B3FE69-ED33-4111-A802-D725AC9A4621}" type="sibTrans" cxnId="{75EB2A7A-A46F-46F7-8BD8-A08CDAEE0D05}">
      <dgm:prSet/>
      <dgm:spPr/>
      <dgm:t>
        <a:bodyPr/>
        <a:lstStyle/>
        <a:p>
          <a:endParaRPr lang="ru-RU"/>
        </a:p>
      </dgm:t>
    </dgm:pt>
    <dgm:pt modelId="{BDE044C0-34D1-4183-AA49-3AE564095E29}">
      <dgm:prSet custT="1"/>
      <dgm:spPr>
        <a:solidFill>
          <a:srgbClr val="CAF4AE"/>
        </a:solidFill>
      </dgm:spPr>
      <dgm:t>
        <a:bodyPr/>
        <a:lstStyle/>
        <a:p>
          <a:r>
            <a:rPr lang="en-US" sz="2400" dirty="0" smtClean="0">
              <a:solidFill>
                <a:schemeClr val="accent3">
                  <a:lumMod val="50000"/>
                </a:schemeClr>
              </a:solidFill>
            </a:rPr>
            <a:t>regulation.gov.ru </a:t>
          </a:r>
          <a:endParaRPr lang="ru-RU" sz="2400" dirty="0" smtClean="0">
            <a:solidFill>
              <a:schemeClr val="accent3">
                <a:lumMod val="50000"/>
              </a:schemeClr>
            </a:solidFill>
          </a:endParaRPr>
        </a:p>
        <a:p>
          <a:r>
            <a:rPr lang="ru-RU" sz="2400" dirty="0" smtClean="0">
              <a:solidFill>
                <a:schemeClr val="accent3">
                  <a:lumMod val="50000"/>
                </a:schemeClr>
              </a:solidFill>
            </a:rPr>
            <a:t>в сети "Интернет"</a:t>
          </a:r>
          <a:endParaRPr lang="ru-RU" sz="2400" dirty="0">
            <a:solidFill>
              <a:schemeClr val="accent3">
                <a:lumMod val="50000"/>
              </a:schemeClr>
            </a:solidFill>
          </a:endParaRPr>
        </a:p>
      </dgm:t>
    </dgm:pt>
    <dgm:pt modelId="{5A83F11F-8B9C-4740-BA91-901C1A130ACE}" type="parTrans" cxnId="{3D468668-23ED-40C6-9780-A86C7E7C11DD}">
      <dgm:prSet/>
      <dgm:spPr/>
      <dgm:t>
        <a:bodyPr/>
        <a:lstStyle/>
        <a:p>
          <a:endParaRPr lang="ru-RU"/>
        </a:p>
      </dgm:t>
    </dgm:pt>
    <dgm:pt modelId="{0ECADA5A-F5AD-4B3B-A89B-B34B9C19E884}" type="sibTrans" cxnId="{3D468668-23ED-40C6-9780-A86C7E7C11DD}">
      <dgm:prSet/>
      <dgm:spPr/>
      <dgm:t>
        <a:bodyPr/>
        <a:lstStyle/>
        <a:p>
          <a:endParaRPr lang="ru-RU"/>
        </a:p>
      </dgm:t>
    </dgm:pt>
    <dgm:pt modelId="{2713DAB6-76E2-4BF4-9C3D-C4344F7FB75C}">
      <dgm:prSet custT="1"/>
      <dgm:spPr>
        <a:solidFill>
          <a:srgbClr val="FFCCFF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chemeClr val="accent4">
                  <a:lumMod val="50000"/>
                </a:schemeClr>
              </a:solidFill>
            </a:rPr>
            <a:t>либо на главной странице выбираем вкладку расширенный поиск и заполняем необходимые поля</a:t>
          </a:r>
          <a:endParaRPr lang="ru-RU" dirty="0">
            <a:solidFill>
              <a:schemeClr val="accent4">
                <a:lumMod val="50000"/>
              </a:schemeClr>
            </a:solidFill>
          </a:endParaRPr>
        </a:p>
      </dgm:t>
    </dgm:pt>
    <dgm:pt modelId="{B37F0796-1CAA-4CB9-931D-C5A06BDA016B}" type="parTrans" cxnId="{3FC6F24C-9502-4A20-8A12-DDFD6B7A7BE2}">
      <dgm:prSet/>
      <dgm:spPr/>
      <dgm:t>
        <a:bodyPr/>
        <a:lstStyle/>
        <a:p>
          <a:endParaRPr lang="ru-RU"/>
        </a:p>
      </dgm:t>
    </dgm:pt>
    <dgm:pt modelId="{E4870163-216F-40E7-BC7F-B2218D7DB192}" type="sibTrans" cxnId="{3FC6F24C-9502-4A20-8A12-DDFD6B7A7BE2}">
      <dgm:prSet/>
      <dgm:spPr/>
      <dgm:t>
        <a:bodyPr/>
        <a:lstStyle/>
        <a:p>
          <a:endParaRPr lang="ru-RU"/>
        </a:p>
      </dgm:t>
    </dgm:pt>
    <dgm:pt modelId="{E3018FF3-E64D-4A37-880D-574E2DAB7A6E}" type="pres">
      <dgm:prSet presAssocID="{C77A7B25-CFB0-4193-86CC-1B3AECD1A172}" presName="Name0" presStyleCnt="0">
        <dgm:presLayoutVars>
          <dgm:dir/>
          <dgm:animLvl val="lvl"/>
          <dgm:resizeHandles val="exact"/>
        </dgm:presLayoutVars>
      </dgm:prSet>
      <dgm:spPr/>
    </dgm:pt>
    <dgm:pt modelId="{70643D59-CFD3-44AA-8136-FFBDBB912293}" type="pres">
      <dgm:prSet presAssocID="{2E7B280A-0012-42AC-95BB-AC255CB4F2E6}" presName="Name8" presStyleCnt="0"/>
      <dgm:spPr/>
    </dgm:pt>
    <dgm:pt modelId="{D247D693-59F6-4BC3-8A91-D55808D9D7E6}" type="pres">
      <dgm:prSet presAssocID="{2E7B280A-0012-42AC-95BB-AC255CB4F2E6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FDB4AE-80C7-4DA9-B811-0B5C6663B918}" type="pres">
      <dgm:prSet presAssocID="{2E7B280A-0012-42AC-95BB-AC255CB4F2E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65B62A-2438-42C0-BBAD-4C6A27AC93A0}" type="pres">
      <dgm:prSet presAssocID="{BDE044C0-34D1-4183-AA49-3AE564095E29}" presName="Name8" presStyleCnt="0"/>
      <dgm:spPr/>
    </dgm:pt>
    <dgm:pt modelId="{EC7C5515-6142-46B9-9EB3-74D282B0F95E}" type="pres">
      <dgm:prSet presAssocID="{BDE044C0-34D1-4183-AA49-3AE564095E29}" presName="level" presStyleLbl="node1" presStyleIdx="1" presStyleCnt="4" custLinFactNeighborY="-138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2CA51C-EB31-4039-AF80-4BBD09F221F2}" type="pres">
      <dgm:prSet presAssocID="{BDE044C0-34D1-4183-AA49-3AE564095E2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1E30C2-F3ED-46D2-B628-79C92B480E4D}" type="pres">
      <dgm:prSet presAssocID="{8FD4B9A0-0AAE-4CF5-8B67-7DF9ADA9410E}" presName="Name8" presStyleCnt="0"/>
      <dgm:spPr/>
    </dgm:pt>
    <dgm:pt modelId="{B063E387-2A46-4B0A-AF8B-EAE21280FB2C}" type="pres">
      <dgm:prSet presAssocID="{8FD4B9A0-0AAE-4CF5-8B67-7DF9ADA9410E}" presName="level" presStyleLbl="node1" presStyleIdx="2" presStyleCnt="4" custLinFactNeighborX="0" custLinFactNeighborY="-18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7B5FAD-1519-4ADA-9F6A-8D7329316823}" type="pres">
      <dgm:prSet presAssocID="{8FD4B9A0-0AAE-4CF5-8B67-7DF9ADA941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B8C536-6058-41DB-9409-52246B9A9F16}" type="pres">
      <dgm:prSet presAssocID="{2713DAB6-76E2-4BF4-9C3D-C4344F7FB75C}" presName="Name8" presStyleCnt="0"/>
      <dgm:spPr/>
    </dgm:pt>
    <dgm:pt modelId="{64369612-58B1-4E44-9650-C784214CCF6E}" type="pres">
      <dgm:prSet presAssocID="{2713DAB6-76E2-4BF4-9C3D-C4344F7FB75C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60C7FD-36D0-405B-8D94-1A430A349F75}" type="pres">
      <dgm:prSet presAssocID="{2713DAB6-76E2-4BF4-9C3D-C4344F7FB75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C6F24C-9502-4A20-8A12-DDFD6B7A7BE2}" srcId="{C77A7B25-CFB0-4193-86CC-1B3AECD1A172}" destId="{2713DAB6-76E2-4BF4-9C3D-C4344F7FB75C}" srcOrd="3" destOrd="0" parTransId="{B37F0796-1CAA-4CB9-931D-C5A06BDA016B}" sibTransId="{E4870163-216F-40E7-BC7F-B2218D7DB192}"/>
    <dgm:cxn modelId="{BC9FF5A5-1F04-4490-B71F-3C688114EDBB}" type="presOf" srcId="{2713DAB6-76E2-4BF4-9C3D-C4344F7FB75C}" destId="{0960C7FD-36D0-405B-8D94-1A430A349F75}" srcOrd="1" destOrd="0" presId="urn:microsoft.com/office/officeart/2005/8/layout/pyramid1"/>
    <dgm:cxn modelId="{18913EF3-85A7-4F72-AF48-E0A8FFA7DDD3}" srcId="{C77A7B25-CFB0-4193-86CC-1B3AECD1A172}" destId="{2E7B280A-0012-42AC-95BB-AC255CB4F2E6}" srcOrd="0" destOrd="0" parTransId="{B20A86DA-250F-4A10-84B4-01525B305A37}" sibTransId="{F60528AE-2413-4D5D-B14C-4B39E6F0D67D}"/>
    <dgm:cxn modelId="{75EB2A7A-A46F-46F7-8BD8-A08CDAEE0D05}" srcId="{C77A7B25-CFB0-4193-86CC-1B3AECD1A172}" destId="{8FD4B9A0-0AAE-4CF5-8B67-7DF9ADA9410E}" srcOrd="2" destOrd="0" parTransId="{6955F6F5-1B2D-47E9-8530-495786BC0112}" sibTransId="{E1B3FE69-ED33-4111-A802-D725AC9A4621}"/>
    <dgm:cxn modelId="{64CB6531-4E81-4BB3-98B8-4F7753FBF4EB}" type="presOf" srcId="{2713DAB6-76E2-4BF4-9C3D-C4344F7FB75C}" destId="{64369612-58B1-4E44-9650-C784214CCF6E}" srcOrd="0" destOrd="0" presId="urn:microsoft.com/office/officeart/2005/8/layout/pyramid1"/>
    <dgm:cxn modelId="{C31A7B88-12C3-4E54-A609-6757A1F3A610}" type="presOf" srcId="{2E7B280A-0012-42AC-95BB-AC255CB4F2E6}" destId="{D247D693-59F6-4BC3-8A91-D55808D9D7E6}" srcOrd="0" destOrd="0" presId="urn:microsoft.com/office/officeart/2005/8/layout/pyramid1"/>
    <dgm:cxn modelId="{A93D721A-C2D9-4B13-B790-19F45DC1EFF6}" type="presOf" srcId="{8FD4B9A0-0AAE-4CF5-8B67-7DF9ADA9410E}" destId="{B063E387-2A46-4B0A-AF8B-EAE21280FB2C}" srcOrd="0" destOrd="0" presId="urn:microsoft.com/office/officeart/2005/8/layout/pyramid1"/>
    <dgm:cxn modelId="{514BBF74-6304-46B0-8E92-7B8123FE7C6E}" type="presOf" srcId="{2E7B280A-0012-42AC-95BB-AC255CB4F2E6}" destId="{52FDB4AE-80C7-4DA9-B811-0B5C6663B918}" srcOrd="1" destOrd="0" presId="urn:microsoft.com/office/officeart/2005/8/layout/pyramid1"/>
    <dgm:cxn modelId="{1B8DF3B8-C93E-468F-AB34-92D8BE6B25FC}" type="presOf" srcId="{BDE044C0-34D1-4183-AA49-3AE564095E29}" destId="{EC7C5515-6142-46B9-9EB3-74D282B0F95E}" srcOrd="0" destOrd="0" presId="urn:microsoft.com/office/officeart/2005/8/layout/pyramid1"/>
    <dgm:cxn modelId="{A5AB2451-2133-4A57-8A1A-4E84FEBFC83D}" type="presOf" srcId="{8FD4B9A0-0AAE-4CF5-8B67-7DF9ADA9410E}" destId="{CF7B5FAD-1519-4ADA-9F6A-8D7329316823}" srcOrd="1" destOrd="0" presId="urn:microsoft.com/office/officeart/2005/8/layout/pyramid1"/>
    <dgm:cxn modelId="{4D01C966-097A-40CE-B655-55E228B661D6}" type="presOf" srcId="{BDE044C0-34D1-4183-AA49-3AE564095E29}" destId="{AC2CA51C-EB31-4039-AF80-4BBD09F221F2}" srcOrd="1" destOrd="0" presId="urn:microsoft.com/office/officeart/2005/8/layout/pyramid1"/>
    <dgm:cxn modelId="{3D468668-23ED-40C6-9780-A86C7E7C11DD}" srcId="{C77A7B25-CFB0-4193-86CC-1B3AECD1A172}" destId="{BDE044C0-34D1-4183-AA49-3AE564095E29}" srcOrd="1" destOrd="0" parTransId="{5A83F11F-8B9C-4740-BA91-901C1A130ACE}" sibTransId="{0ECADA5A-F5AD-4B3B-A89B-B34B9C19E884}"/>
    <dgm:cxn modelId="{39037060-4E74-4FB7-84D7-28CC00C2FC42}" type="presOf" srcId="{C77A7B25-CFB0-4193-86CC-1B3AECD1A172}" destId="{E3018FF3-E64D-4A37-880D-574E2DAB7A6E}" srcOrd="0" destOrd="0" presId="urn:microsoft.com/office/officeart/2005/8/layout/pyramid1"/>
    <dgm:cxn modelId="{08C76189-D86B-4DB9-9FCA-211B30AB716F}" type="presParOf" srcId="{E3018FF3-E64D-4A37-880D-574E2DAB7A6E}" destId="{70643D59-CFD3-44AA-8136-FFBDBB912293}" srcOrd="0" destOrd="0" presId="urn:microsoft.com/office/officeart/2005/8/layout/pyramid1"/>
    <dgm:cxn modelId="{D558FDD3-9A61-4C76-8043-DE3EA5B4B9E6}" type="presParOf" srcId="{70643D59-CFD3-44AA-8136-FFBDBB912293}" destId="{D247D693-59F6-4BC3-8A91-D55808D9D7E6}" srcOrd="0" destOrd="0" presId="urn:microsoft.com/office/officeart/2005/8/layout/pyramid1"/>
    <dgm:cxn modelId="{EE60BD5A-3E86-4707-8AE3-A9CF1441CC8F}" type="presParOf" srcId="{70643D59-CFD3-44AA-8136-FFBDBB912293}" destId="{52FDB4AE-80C7-4DA9-B811-0B5C6663B918}" srcOrd="1" destOrd="0" presId="urn:microsoft.com/office/officeart/2005/8/layout/pyramid1"/>
    <dgm:cxn modelId="{843CB21F-7825-4948-8778-4E23AB7B6B5E}" type="presParOf" srcId="{E3018FF3-E64D-4A37-880D-574E2DAB7A6E}" destId="{AD65B62A-2438-42C0-BBAD-4C6A27AC93A0}" srcOrd="1" destOrd="0" presId="urn:microsoft.com/office/officeart/2005/8/layout/pyramid1"/>
    <dgm:cxn modelId="{E5C49F66-E747-439D-ABEC-18D45691B140}" type="presParOf" srcId="{AD65B62A-2438-42C0-BBAD-4C6A27AC93A0}" destId="{EC7C5515-6142-46B9-9EB3-74D282B0F95E}" srcOrd="0" destOrd="0" presId="urn:microsoft.com/office/officeart/2005/8/layout/pyramid1"/>
    <dgm:cxn modelId="{A9CB751A-3256-4989-8414-034809186346}" type="presParOf" srcId="{AD65B62A-2438-42C0-BBAD-4C6A27AC93A0}" destId="{AC2CA51C-EB31-4039-AF80-4BBD09F221F2}" srcOrd="1" destOrd="0" presId="urn:microsoft.com/office/officeart/2005/8/layout/pyramid1"/>
    <dgm:cxn modelId="{9758DCCF-ABFD-4029-8CED-EAF8B12FC066}" type="presParOf" srcId="{E3018FF3-E64D-4A37-880D-574E2DAB7A6E}" destId="{BA1E30C2-F3ED-46D2-B628-79C92B480E4D}" srcOrd="2" destOrd="0" presId="urn:microsoft.com/office/officeart/2005/8/layout/pyramid1"/>
    <dgm:cxn modelId="{0502B801-CC6A-4225-974A-77C1F6F7FB3B}" type="presParOf" srcId="{BA1E30C2-F3ED-46D2-B628-79C92B480E4D}" destId="{B063E387-2A46-4B0A-AF8B-EAE21280FB2C}" srcOrd="0" destOrd="0" presId="urn:microsoft.com/office/officeart/2005/8/layout/pyramid1"/>
    <dgm:cxn modelId="{57BD2F0F-1D0F-49CF-8B89-6063CD5FCC11}" type="presParOf" srcId="{BA1E30C2-F3ED-46D2-B628-79C92B480E4D}" destId="{CF7B5FAD-1519-4ADA-9F6A-8D7329316823}" srcOrd="1" destOrd="0" presId="urn:microsoft.com/office/officeart/2005/8/layout/pyramid1"/>
    <dgm:cxn modelId="{46006329-6021-4ABC-B790-CBD498FE568C}" type="presParOf" srcId="{E3018FF3-E64D-4A37-880D-574E2DAB7A6E}" destId="{F4B8C536-6058-41DB-9409-52246B9A9F16}" srcOrd="3" destOrd="0" presId="urn:microsoft.com/office/officeart/2005/8/layout/pyramid1"/>
    <dgm:cxn modelId="{F81B53F4-9179-487F-848C-F9F5C3D08D5D}" type="presParOf" srcId="{F4B8C536-6058-41DB-9409-52246B9A9F16}" destId="{64369612-58B1-4E44-9650-C784214CCF6E}" srcOrd="0" destOrd="0" presId="urn:microsoft.com/office/officeart/2005/8/layout/pyramid1"/>
    <dgm:cxn modelId="{E74B2DF8-3055-4298-9230-79439E8FE32C}" type="presParOf" srcId="{F4B8C536-6058-41DB-9409-52246B9A9F16}" destId="{0960C7FD-36D0-405B-8D94-1A430A349F7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E23F6C8-8AC6-4213-AAF3-A73E7E114968}" type="doc">
      <dgm:prSet loTypeId="urn:microsoft.com/office/officeart/2005/8/layout/radial1" loCatId="relationship" qsTypeId="urn:microsoft.com/office/officeart/2005/8/quickstyle/3d3" qsCatId="3D" csTypeId="urn:microsoft.com/office/officeart/2005/8/colors/colorful2" csCatId="colorful" phldr="1"/>
      <dgm:spPr/>
    </dgm:pt>
    <dgm:pt modelId="{0E28CC0C-F9B2-4769-A14C-F44479629D37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rPr>
            <a:t>141 НПА</a:t>
          </a:r>
        </a:p>
      </dgm:t>
    </dgm:pt>
    <dgm:pt modelId="{18E509A4-CDE0-46F6-978F-A17AF51EE895}" type="parTrans" cxnId="{9AA75D97-3A81-4760-9A5D-8B14919D3362}">
      <dgm:prSet/>
      <dgm:spPr/>
      <dgm:t>
        <a:bodyPr/>
        <a:lstStyle/>
        <a:p>
          <a:endParaRPr lang="ru-RU"/>
        </a:p>
      </dgm:t>
    </dgm:pt>
    <dgm:pt modelId="{CD2FE6D3-B6E2-4F8C-A4F0-10ABF6624619}" type="sibTrans" cxnId="{9AA75D97-3A81-4760-9A5D-8B14919D3362}">
      <dgm:prSet/>
      <dgm:spPr/>
      <dgm:t>
        <a:bodyPr/>
        <a:lstStyle/>
        <a:p>
          <a:endParaRPr lang="ru-RU"/>
        </a:p>
      </dgm:t>
    </dgm:pt>
    <dgm:pt modelId="{759581B4-2B73-4066-80A9-6212B5A6A42E}">
      <dgm:prSet custT="1"/>
      <dgm:spPr>
        <a:solidFill>
          <a:schemeClr val="accent2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2 акта Президента РФ </a:t>
          </a:r>
          <a:r>
            <a:rPr kumimoji="0" lang="ru-RU" sz="16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(разработаны)</a:t>
          </a:r>
        </a:p>
      </dgm:t>
    </dgm:pt>
    <dgm:pt modelId="{735D265D-EFDE-4AE9-BCD3-46EF0CCCC93F}" type="parTrans" cxnId="{DFEC4170-3BCF-41F6-AAB1-BC7119D4D339}">
      <dgm:prSet/>
      <dgm:spPr/>
      <dgm:t>
        <a:bodyPr/>
        <a:lstStyle/>
        <a:p>
          <a:endParaRPr lang="ru-RU"/>
        </a:p>
      </dgm:t>
    </dgm:pt>
    <dgm:pt modelId="{FBC7A7E6-A200-4127-BDB4-5C444E80AC9D}" type="sibTrans" cxnId="{DFEC4170-3BCF-41F6-AAB1-BC7119D4D339}">
      <dgm:prSet/>
      <dgm:spPr/>
      <dgm:t>
        <a:bodyPr/>
        <a:lstStyle/>
        <a:p>
          <a:endParaRPr lang="ru-RU"/>
        </a:p>
      </dgm:t>
    </dgm:pt>
    <dgm:pt modelId="{65C5C299-4DA5-47D7-BA8F-A9AB86A1FBFA}">
      <dgm:prSet custT="1"/>
      <dgm:spPr>
        <a:solidFill>
          <a:schemeClr val="accent6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smtClean="0">
              <a:ln/>
              <a:effectLst/>
              <a:latin typeface="Arial" charset="0"/>
              <a:cs typeface="Arial" charset="0"/>
            </a:rPr>
            <a:t>36 </a:t>
          </a:r>
          <a:r>
            <a:rPr kumimoji="0" lang="ru-RU" sz="16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актов Правительства РФ (разработаны)</a:t>
          </a:r>
        </a:p>
      </dgm:t>
    </dgm:pt>
    <dgm:pt modelId="{0A55D5DB-3458-4779-AFC1-46C82120A657}" type="parTrans" cxnId="{61154B9A-08EF-443E-B70B-A096BE37D9FD}">
      <dgm:prSet/>
      <dgm:spPr/>
      <dgm:t>
        <a:bodyPr/>
        <a:lstStyle/>
        <a:p>
          <a:endParaRPr lang="ru-RU"/>
        </a:p>
      </dgm:t>
    </dgm:pt>
    <dgm:pt modelId="{502479A3-42B7-4A13-A840-0756F42A1672}" type="sibTrans" cxnId="{61154B9A-08EF-443E-B70B-A096BE37D9FD}">
      <dgm:prSet/>
      <dgm:spPr/>
      <dgm:t>
        <a:bodyPr/>
        <a:lstStyle/>
        <a:p>
          <a:endParaRPr lang="ru-RU"/>
        </a:p>
      </dgm:t>
    </dgm:pt>
    <dgm:pt modelId="{D806D932-0F15-492D-8BD1-94048DED02B6}">
      <dgm:prSet custT="1"/>
      <dgm:spPr>
        <a:solidFill>
          <a:schemeClr val="accent3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103 акта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 Министерства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cap="none" normalizeH="0" baseline="0" dirty="0" smtClean="0">
              <a:ln/>
              <a:effectLst/>
              <a:latin typeface="Arial" charset="0"/>
              <a:cs typeface="Arial" charset="0"/>
            </a:rPr>
            <a:t>(85 разработаны)</a:t>
          </a:r>
        </a:p>
      </dgm:t>
    </dgm:pt>
    <dgm:pt modelId="{A2D4F9DC-A5C3-4279-BA46-B7615513154D}" type="parTrans" cxnId="{D8E0D451-32D7-4E6D-B761-D72C9730D931}">
      <dgm:prSet/>
      <dgm:spPr/>
      <dgm:t>
        <a:bodyPr/>
        <a:lstStyle/>
        <a:p>
          <a:endParaRPr lang="ru-RU"/>
        </a:p>
      </dgm:t>
    </dgm:pt>
    <dgm:pt modelId="{AC68CFDE-7D2C-4CA6-95F5-6C3999375250}" type="sibTrans" cxnId="{D8E0D451-32D7-4E6D-B761-D72C9730D931}">
      <dgm:prSet/>
      <dgm:spPr/>
      <dgm:t>
        <a:bodyPr/>
        <a:lstStyle/>
        <a:p>
          <a:endParaRPr lang="ru-RU"/>
        </a:p>
      </dgm:t>
    </dgm:pt>
    <dgm:pt modelId="{E7A26CC8-0969-4FC7-9869-796B08DCB4AF}" type="pres">
      <dgm:prSet presAssocID="{5E23F6C8-8AC6-4213-AAF3-A73E7E11496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11D761E-6F12-4BBD-95FE-44022E72CC30}" type="pres">
      <dgm:prSet presAssocID="{0E28CC0C-F9B2-4769-A14C-F44479629D37}" presName="centerShape" presStyleLbl="node0" presStyleIdx="0" presStyleCnt="1" custScaleX="200202" custScaleY="189840" custLinFactNeighborX="-3568" custLinFactNeighborY="-14609"/>
      <dgm:spPr/>
      <dgm:t>
        <a:bodyPr/>
        <a:lstStyle/>
        <a:p>
          <a:endParaRPr lang="ru-RU"/>
        </a:p>
      </dgm:t>
    </dgm:pt>
    <dgm:pt modelId="{FDF00F74-A4B3-41A5-9AF5-9A8CE8CD2856}" type="pres">
      <dgm:prSet presAssocID="{735D265D-EFDE-4AE9-BCD3-46EF0CCCC93F}" presName="Name9" presStyleLbl="parChTrans1D2" presStyleIdx="0" presStyleCnt="3"/>
      <dgm:spPr/>
      <dgm:t>
        <a:bodyPr/>
        <a:lstStyle/>
        <a:p>
          <a:endParaRPr lang="ru-RU"/>
        </a:p>
      </dgm:t>
    </dgm:pt>
    <dgm:pt modelId="{1DD505BE-7A08-4610-BBB1-E21923B92D7C}" type="pres">
      <dgm:prSet presAssocID="{735D265D-EFDE-4AE9-BCD3-46EF0CCCC93F}" presName="connTx" presStyleLbl="parChTrans1D2" presStyleIdx="0" presStyleCnt="3"/>
      <dgm:spPr/>
      <dgm:t>
        <a:bodyPr/>
        <a:lstStyle/>
        <a:p>
          <a:endParaRPr lang="ru-RU"/>
        </a:p>
      </dgm:t>
    </dgm:pt>
    <dgm:pt modelId="{2296A390-69B7-4F83-B65B-D3C923181FAF}" type="pres">
      <dgm:prSet presAssocID="{759581B4-2B73-4066-80A9-6212B5A6A42E}" presName="node" presStyleLbl="node1" presStyleIdx="0" presStyleCnt="3" custScaleX="119014" custScaleY="114107" custRadScaleRad="139512" custRadScaleInc="854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942062-930E-41A8-B951-14683B459613}" type="pres">
      <dgm:prSet presAssocID="{0A55D5DB-3458-4779-AFC1-46C82120A657}" presName="Name9" presStyleLbl="parChTrans1D2" presStyleIdx="1" presStyleCnt="3"/>
      <dgm:spPr/>
      <dgm:t>
        <a:bodyPr/>
        <a:lstStyle/>
        <a:p>
          <a:endParaRPr lang="ru-RU"/>
        </a:p>
      </dgm:t>
    </dgm:pt>
    <dgm:pt modelId="{2F630BB6-955C-4A59-8465-4AC1AE0189FD}" type="pres">
      <dgm:prSet presAssocID="{0A55D5DB-3458-4779-AFC1-46C82120A657}" presName="connTx" presStyleLbl="parChTrans1D2" presStyleIdx="1" presStyleCnt="3"/>
      <dgm:spPr/>
      <dgm:t>
        <a:bodyPr/>
        <a:lstStyle/>
        <a:p>
          <a:endParaRPr lang="ru-RU"/>
        </a:p>
      </dgm:t>
    </dgm:pt>
    <dgm:pt modelId="{BF496AB4-7A7F-410C-9DD1-DCD0F69AD868}" type="pres">
      <dgm:prSet presAssocID="{65C5C299-4DA5-47D7-BA8F-A9AB86A1FBFA}" presName="node" presStyleLbl="node1" presStyleIdx="1" presStyleCnt="3" custAng="0" custScaleX="148556" custScaleY="140618" custRadScaleRad="145778" custRadScaleInc="-194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C53399-334A-4D5C-99D4-CBE3C4BFFA80}" type="pres">
      <dgm:prSet presAssocID="{A2D4F9DC-A5C3-4279-BA46-B7615513154D}" presName="Name9" presStyleLbl="parChTrans1D2" presStyleIdx="2" presStyleCnt="3"/>
      <dgm:spPr/>
      <dgm:t>
        <a:bodyPr/>
        <a:lstStyle/>
        <a:p>
          <a:endParaRPr lang="ru-RU"/>
        </a:p>
      </dgm:t>
    </dgm:pt>
    <dgm:pt modelId="{11D173E8-BAF7-40EC-8A68-068CA56432D1}" type="pres">
      <dgm:prSet presAssocID="{A2D4F9DC-A5C3-4279-BA46-B7615513154D}" presName="connTx" presStyleLbl="parChTrans1D2" presStyleIdx="2" presStyleCnt="3"/>
      <dgm:spPr/>
      <dgm:t>
        <a:bodyPr/>
        <a:lstStyle/>
        <a:p>
          <a:endParaRPr lang="ru-RU"/>
        </a:p>
      </dgm:t>
    </dgm:pt>
    <dgm:pt modelId="{9F13EF39-8E19-4E18-BFA3-F439C862F1A6}" type="pres">
      <dgm:prSet presAssocID="{D806D932-0F15-492D-8BD1-94048DED02B6}" presName="node" presStyleLbl="node1" presStyleIdx="2" presStyleCnt="3" custScaleX="172180" custScaleY="164562" custRadScaleRad="155371" custRadScaleInc="293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154B9A-08EF-443E-B70B-A096BE37D9FD}" srcId="{0E28CC0C-F9B2-4769-A14C-F44479629D37}" destId="{65C5C299-4DA5-47D7-BA8F-A9AB86A1FBFA}" srcOrd="1" destOrd="0" parTransId="{0A55D5DB-3458-4779-AFC1-46C82120A657}" sibTransId="{502479A3-42B7-4A13-A840-0756F42A1672}"/>
    <dgm:cxn modelId="{DFEC4170-3BCF-41F6-AAB1-BC7119D4D339}" srcId="{0E28CC0C-F9B2-4769-A14C-F44479629D37}" destId="{759581B4-2B73-4066-80A9-6212B5A6A42E}" srcOrd="0" destOrd="0" parTransId="{735D265D-EFDE-4AE9-BCD3-46EF0CCCC93F}" sibTransId="{FBC7A7E6-A200-4127-BDB4-5C444E80AC9D}"/>
    <dgm:cxn modelId="{9AA75D97-3A81-4760-9A5D-8B14919D3362}" srcId="{5E23F6C8-8AC6-4213-AAF3-A73E7E114968}" destId="{0E28CC0C-F9B2-4769-A14C-F44479629D37}" srcOrd="0" destOrd="0" parTransId="{18E509A4-CDE0-46F6-978F-A17AF51EE895}" sibTransId="{CD2FE6D3-B6E2-4F8C-A4F0-10ABF6624619}"/>
    <dgm:cxn modelId="{C02AF1DD-C2C2-4EBB-B8CD-BC0D2CA9DF35}" type="presOf" srcId="{A2D4F9DC-A5C3-4279-BA46-B7615513154D}" destId="{B9C53399-334A-4D5C-99D4-CBE3C4BFFA80}" srcOrd="0" destOrd="0" presId="urn:microsoft.com/office/officeart/2005/8/layout/radial1"/>
    <dgm:cxn modelId="{28DDFBA3-68A6-44E9-B4A5-AE57B0898E59}" type="presOf" srcId="{65C5C299-4DA5-47D7-BA8F-A9AB86A1FBFA}" destId="{BF496AB4-7A7F-410C-9DD1-DCD0F69AD868}" srcOrd="0" destOrd="0" presId="urn:microsoft.com/office/officeart/2005/8/layout/radial1"/>
    <dgm:cxn modelId="{2A9BC88A-AD05-41C1-990B-F2BDA07B41F5}" type="presOf" srcId="{0E28CC0C-F9B2-4769-A14C-F44479629D37}" destId="{B11D761E-6F12-4BBD-95FE-44022E72CC30}" srcOrd="0" destOrd="0" presId="urn:microsoft.com/office/officeart/2005/8/layout/radial1"/>
    <dgm:cxn modelId="{D8E0D451-32D7-4E6D-B761-D72C9730D931}" srcId="{0E28CC0C-F9B2-4769-A14C-F44479629D37}" destId="{D806D932-0F15-492D-8BD1-94048DED02B6}" srcOrd="2" destOrd="0" parTransId="{A2D4F9DC-A5C3-4279-BA46-B7615513154D}" sibTransId="{AC68CFDE-7D2C-4CA6-95F5-6C3999375250}"/>
    <dgm:cxn modelId="{66D54080-0DBA-4D95-A39A-04ECA95688A2}" type="presOf" srcId="{D806D932-0F15-492D-8BD1-94048DED02B6}" destId="{9F13EF39-8E19-4E18-BFA3-F439C862F1A6}" srcOrd="0" destOrd="0" presId="urn:microsoft.com/office/officeart/2005/8/layout/radial1"/>
    <dgm:cxn modelId="{6FCD097C-8D44-4827-9926-7F329FB37795}" type="presOf" srcId="{735D265D-EFDE-4AE9-BCD3-46EF0CCCC93F}" destId="{FDF00F74-A4B3-41A5-9AF5-9A8CE8CD2856}" srcOrd="0" destOrd="0" presId="urn:microsoft.com/office/officeart/2005/8/layout/radial1"/>
    <dgm:cxn modelId="{84310180-CD27-49D1-A94A-86F0A2878AD1}" type="presOf" srcId="{759581B4-2B73-4066-80A9-6212B5A6A42E}" destId="{2296A390-69B7-4F83-B65B-D3C923181FAF}" srcOrd="0" destOrd="0" presId="urn:microsoft.com/office/officeart/2005/8/layout/radial1"/>
    <dgm:cxn modelId="{945090A0-C6FF-439A-8D02-C13FF111B539}" type="presOf" srcId="{A2D4F9DC-A5C3-4279-BA46-B7615513154D}" destId="{11D173E8-BAF7-40EC-8A68-068CA56432D1}" srcOrd="1" destOrd="0" presId="urn:microsoft.com/office/officeart/2005/8/layout/radial1"/>
    <dgm:cxn modelId="{D4A0AFF3-1F26-4C41-840E-CDC599673F31}" type="presOf" srcId="{0A55D5DB-3458-4779-AFC1-46C82120A657}" destId="{42942062-930E-41A8-B951-14683B459613}" srcOrd="0" destOrd="0" presId="urn:microsoft.com/office/officeart/2005/8/layout/radial1"/>
    <dgm:cxn modelId="{5D91564C-C85E-41E6-A666-694B04A8A9EB}" type="presOf" srcId="{0A55D5DB-3458-4779-AFC1-46C82120A657}" destId="{2F630BB6-955C-4A59-8465-4AC1AE0189FD}" srcOrd="1" destOrd="0" presId="urn:microsoft.com/office/officeart/2005/8/layout/radial1"/>
    <dgm:cxn modelId="{EE621E41-CCA0-41FF-ACBC-4CF89B37AD22}" type="presOf" srcId="{5E23F6C8-8AC6-4213-AAF3-A73E7E114968}" destId="{E7A26CC8-0969-4FC7-9869-796B08DCB4AF}" srcOrd="0" destOrd="0" presId="urn:microsoft.com/office/officeart/2005/8/layout/radial1"/>
    <dgm:cxn modelId="{FD627B9D-27FB-4BBA-9FA0-DB080639080B}" type="presOf" srcId="{735D265D-EFDE-4AE9-BCD3-46EF0CCCC93F}" destId="{1DD505BE-7A08-4610-BBB1-E21923B92D7C}" srcOrd="1" destOrd="0" presId="urn:microsoft.com/office/officeart/2005/8/layout/radial1"/>
    <dgm:cxn modelId="{BD7241FE-2F51-427A-8D1C-9880B0705AA7}" type="presParOf" srcId="{E7A26CC8-0969-4FC7-9869-796B08DCB4AF}" destId="{B11D761E-6F12-4BBD-95FE-44022E72CC30}" srcOrd="0" destOrd="0" presId="urn:microsoft.com/office/officeart/2005/8/layout/radial1"/>
    <dgm:cxn modelId="{C332DDD9-50F9-4F3C-8422-1075B0D8BC01}" type="presParOf" srcId="{E7A26CC8-0969-4FC7-9869-796B08DCB4AF}" destId="{FDF00F74-A4B3-41A5-9AF5-9A8CE8CD2856}" srcOrd="1" destOrd="0" presId="urn:microsoft.com/office/officeart/2005/8/layout/radial1"/>
    <dgm:cxn modelId="{1B60B707-3314-48AA-B3F5-30B74E93B2EB}" type="presParOf" srcId="{FDF00F74-A4B3-41A5-9AF5-9A8CE8CD2856}" destId="{1DD505BE-7A08-4610-BBB1-E21923B92D7C}" srcOrd="0" destOrd="0" presId="urn:microsoft.com/office/officeart/2005/8/layout/radial1"/>
    <dgm:cxn modelId="{AFB3BBDE-60AD-4ECD-97B9-6A3DB62AC242}" type="presParOf" srcId="{E7A26CC8-0969-4FC7-9869-796B08DCB4AF}" destId="{2296A390-69B7-4F83-B65B-D3C923181FAF}" srcOrd="2" destOrd="0" presId="urn:microsoft.com/office/officeart/2005/8/layout/radial1"/>
    <dgm:cxn modelId="{D0925567-7D27-4037-B788-DF766307AE0E}" type="presParOf" srcId="{E7A26CC8-0969-4FC7-9869-796B08DCB4AF}" destId="{42942062-930E-41A8-B951-14683B459613}" srcOrd="3" destOrd="0" presId="urn:microsoft.com/office/officeart/2005/8/layout/radial1"/>
    <dgm:cxn modelId="{4254A9D6-9F94-4F09-BC63-AF50D1B706F1}" type="presParOf" srcId="{42942062-930E-41A8-B951-14683B459613}" destId="{2F630BB6-955C-4A59-8465-4AC1AE0189FD}" srcOrd="0" destOrd="0" presId="urn:microsoft.com/office/officeart/2005/8/layout/radial1"/>
    <dgm:cxn modelId="{83FD28B3-1F42-41B8-9D2A-7FB8949E4E5D}" type="presParOf" srcId="{E7A26CC8-0969-4FC7-9869-796B08DCB4AF}" destId="{BF496AB4-7A7F-410C-9DD1-DCD0F69AD868}" srcOrd="4" destOrd="0" presId="urn:microsoft.com/office/officeart/2005/8/layout/radial1"/>
    <dgm:cxn modelId="{62F47542-2BC5-4778-9E1C-6E1FF29B45BF}" type="presParOf" srcId="{E7A26CC8-0969-4FC7-9869-796B08DCB4AF}" destId="{B9C53399-334A-4D5C-99D4-CBE3C4BFFA80}" srcOrd="5" destOrd="0" presId="urn:microsoft.com/office/officeart/2005/8/layout/radial1"/>
    <dgm:cxn modelId="{76F59FA1-FECB-433E-BA0C-5050EE98D093}" type="presParOf" srcId="{B9C53399-334A-4D5C-99D4-CBE3C4BFFA80}" destId="{11D173E8-BAF7-40EC-8A68-068CA56432D1}" srcOrd="0" destOrd="0" presId="urn:microsoft.com/office/officeart/2005/8/layout/radial1"/>
    <dgm:cxn modelId="{3B71FBBA-4EA3-46F6-9AAB-F1C97BDA98FB}" type="presParOf" srcId="{E7A26CC8-0969-4FC7-9869-796B08DCB4AF}" destId="{9F13EF39-8E19-4E18-BFA3-F439C862F1A6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66B957-666B-4894-AE48-8F789BD11898}" type="doc">
      <dgm:prSet loTypeId="urn:microsoft.com/office/officeart/2005/8/layout/vList2" loCatId="list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FF96F52C-0346-46F3-BDD9-132ECA38FF55}">
      <dgm:prSet phldrT="[Текст]"/>
      <dgm:spPr/>
      <dgm:t>
        <a:bodyPr/>
        <a:lstStyle/>
        <a:p>
          <a:r>
            <a:rPr lang="ru-RU" dirty="0" smtClean="0"/>
            <a:t>1) основное общее образование;</a:t>
          </a:r>
          <a:endParaRPr lang="ru-RU" dirty="0"/>
        </a:p>
      </dgm:t>
    </dgm:pt>
    <dgm:pt modelId="{F6F5DE77-E25A-4AF3-9E97-5835F84EBEDD}" type="parTrans" cxnId="{8CA6D694-419B-44B5-A074-2C82652F2E2C}">
      <dgm:prSet/>
      <dgm:spPr/>
      <dgm:t>
        <a:bodyPr/>
        <a:lstStyle/>
        <a:p>
          <a:endParaRPr lang="ru-RU"/>
        </a:p>
      </dgm:t>
    </dgm:pt>
    <dgm:pt modelId="{DA98AD89-B3EB-43A7-AA89-EA2E06968FB0}" type="sibTrans" cxnId="{8CA6D694-419B-44B5-A074-2C82652F2E2C}">
      <dgm:prSet/>
      <dgm:spPr/>
      <dgm:t>
        <a:bodyPr/>
        <a:lstStyle/>
        <a:p>
          <a:endParaRPr lang="ru-RU"/>
        </a:p>
      </dgm:t>
    </dgm:pt>
    <dgm:pt modelId="{AF232A75-479C-4EC4-87D6-550AC926099A}">
      <dgm:prSet phldrT="[Текст]"/>
      <dgm:spPr/>
      <dgm:t>
        <a:bodyPr/>
        <a:lstStyle/>
        <a:p>
          <a:r>
            <a:rPr lang="ru-RU" dirty="0" smtClean="0"/>
            <a:t>2) среднее (полное) общее образование</a:t>
          </a:r>
          <a:endParaRPr lang="ru-RU" dirty="0"/>
        </a:p>
      </dgm:t>
    </dgm:pt>
    <dgm:pt modelId="{93C619DA-B200-422B-8C55-C20F2F1B9EDD}" type="parTrans" cxnId="{AA552D68-0560-4B6D-830A-48687FF79B57}">
      <dgm:prSet/>
      <dgm:spPr/>
      <dgm:t>
        <a:bodyPr/>
        <a:lstStyle/>
        <a:p>
          <a:endParaRPr lang="ru-RU"/>
        </a:p>
      </dgm:t>
    </dgm:pt>
    <dgm:pt modelId="{C8EB1352-05DA-4C05-8F4C-EC9C0966178E}" type="sibTrans" cxnId="{AA552D68-0560-4B6D-830A-48687FF79B57}">
      <dgm:prSet/>
      <dgm:spPr/>
      <dgm:t>
        <a:bodyPr/>
        <a:lstStyle/>
        <a:p>
          <a:endParaRPr lang="ru-RU"/>
        </a:p>
      </dgm:t>
    </dgm:pt>
    <dgm:pt modelId="{2304E4D5-50EF-4608-AC7E-691BE1D0FCAE}">
      <dgm:prSet/>
      <dgm:spPr/>
      <dgm:t>
        <a:bodyPr/>
        <a:lstStyle/>
        <a:p>
          <a:r>
            <a:rPr lang="ru-RU" dirty="0" smtClean="0"/>
            <a:t>3) начальное профессиональное образование;</a:t>
          </a:r>
          <a:endParaRPr lang="ru-RU" dirty="0"/>
        </a:p>
      </dgm:t>
    </dgm:pt>
    <dgm:pt modelId="{37874210-A5E0-4DC5-9474-18FC03BDA64A}" type="parTrans" cxnId="{171726D8-42CC-4C48-8619-A9CD307DBE1F}">
      <dgm:prSet/>
      <dgm:spPr/>
      <dgm:t>
        <a:bodyPr/>
        <a:lstStyle/>
        <a:p>
          <a:endParaRPr lang="ru-RU"/>
        </a:p>
      </dgm:t>
    </dgm:pt>
    <dgm:pt modelId="{C5E31C9C-B81C-49C1-AC93-C9E19701A235}" type="sibTrans" cxnId="{171726D8-42CC-4C48-8619-A9CD307DBE1F}">
      <dgm:prSet/>
      <dgm:spPr/>
      <dgm:t>
        <a:bodyPr/>
        <a:lstStyle/>
        <a:p>
          <a:endParaRPr lang="ru-RU"/>
        </a:p>
      </dgm:t>
    </dgm:pt>
    <dgm:pt modelId="{2E0E468D-DCD7-4431-9854-963BE147BFD1}">
      <dgm:prSet/>
      <dgm:spPr/>
      <dgm:t>
        <a:bodyPr/>
        <a:lstStyle/>
        <a:p>
          <a:r>
            <a:rPr lang="ru-RU" dirty="0" smtClean="0"/>
            <a:t>4) среднее профессиональное образование</a:t>
          </a:r>
          <a:endParaRPr lang="ru-RU" dirty="0"/>
        </a:p>
      </dgm:t>
    </dgm:pt>
    <dgm:pt modelId="{D0F9835B-81E9-4674-9E08-196708D7EE25}" type="parTrans" cxnId="{CB76F6A7-6FB1-48F5-AB81-4BCA05580E4C}">
      <dgm:prSet/>
      <dgm:spPr/>
      <dgm:t>
        <a:bodyPr/>
        <a:lstStyle/>
        <a:p>
          <a:endParaRPr lang="ru-RU"/>
        </a:p>
      </dgm:t>
    </dgm:pt>
    <dgm:pt modelId="{B4A2864F-BC61-43C8-9ED4-9A892C2B3140}" type="sibTrans" cxnId="{CB76F6A7-6FB1-48F5-AB81-4BCA05580E4C}">
      <dgm:prSet/>
      <dgm:spPr/>
      <dgm:t>
        <a:bodyPr/>
        <a:lstStyle/>
        <a:p>
          <a:endParaRPr lang="ru-RU"/>
        </a:p>
      </dgm:t>
    </dgm:pt>
    <dgm:pt modelId="{8D638BED-3EEC-4BB7-9B79-77FAC56FBABF}">
      <dgm:prSet/>
      <dgm:spPr/>
      <dgm:t>
        <a:bodyPr/>
        <a:lstStyle/>
        <a:p>
          <a:r>
            <a:rPr lang="ru-RU" dirty="0" smtClean="0"/>
            <a:t>5) высшее профессиональное образование - бакалавриат</a:t>
          </a:r>
          <a:endParaRPr lang="ru-RU" dirty="0"/>
        </a:p>
      </dgm:t>
    </dgm:pt>
    <dgm:pt modelId="{4C1D8DDB-2622-4BFD-B859-C0FF6D4A9837}" type="parTrans" cxnId="{3192CB03-669C-4B9C-A9BD-80E1375AC9A7}">
      <dgm:prSet/>
      <dgm:spPr/>
      <dgm:t>
        <a:bodyPr/>
        <a:lstStyle/>
        <a:p>
          <a:endParaRPr lang="ru-RU"/>
        </a:p>
      </dgm:t>
    </dgm:pt>
    <dgm:pt modelId="{D887209B-68B1-4352-BEC0-3ECB9A219165}" type="sibTrans" cxnId="{3192CB03-669C-4B9C-A9BD-80E1375AC9A7}">
      <dgm:prSet/>
      <dgm:spPr/>
      <dgm:t>
        <a:bodyPr/>
        <a:lstStyle/>
        <a:p>
          <a:endParaRPr lang="ru-RU"/>
        </a:p>
      </dgm:t>
    </dgm:pt>
    <dgm:pt modelId="{FE5424EB-091A-42A1-B9E8-110EB52C2359}">
      <dgm:prSet/>
      <dgm:spPr/>
      <dgm:t>
        <a:bodyPr/>
        <a:lstStyle/>
        <a:p>
          <a:r>
            <a:rPr lang="ru-RU" dirty="0" smtClean="0"/>
            <a:t>6) высшее профессиональное образование  -  подготовка специалиста   или  магистратура</a:t>
          </a:r>
          <a:endParaRPr lang="ru-RU" dirty="0"/>
        </a:p>
      </dgm:t>
    </dgm:pt>
    <dgm:pt modelId="{CD8302CD-F260-4195-A7FA-95D70C5B8BD6}" type="parTrans" cxnId="{4E762DD7-104F-46E6-AE90-8A9EDD24030F}">
      <dgm:prSet/>
      <dgm:spPr/>
      <dgm:t>
        <a:bodyPr/>
        <a:lstStyle/>
        <a:p>
          <a:endParaRPr lang="ru-RU"/>
        </a:p>
      </dgm:t>
    </dgm:pt>
    <dgm:pt modelId="{6C0F99F1-CB6F-4A86-8B1A-6191F49FF9EA}" type="sibTrans" cxnId="{4E762DD7-104F-46E6-AE90-8A9EDD24030F}">
      <dgm:prSet/>
      <dgm:spPr/>
      <dgm:t>
        <a:bodyPr/>
        <a:lstStyle/>
        <a:p>
          <a:endParaRPr lang="ru-RU"/>
        </a:p>
      </dgm:t>
    </dgm:pt>
    <dgm:pt modelId="{93301F94-93DD-40B7-A97A-8E371BF9D1BE}">
      <dgm:prSet/>
      <dgm:spPr/>
      <dgm:t>
        <a:bodyPr/>
        <a:lstStyle/>
        <a:p>
          <a:r>
            <a:rPr lang="ru-RU" dirty="0" smtClean="0"/>
            <a:t>7) послевузовское профессиональное образование</a:t>
          </a:r>
          <a:endParaRPr lang="ru-RU" dirty="0"/>
        </a:p>
      </dgm:t>
    </dgm:pt>
    <dgm:pt modelId="{179E47C4-1C03-4C63-A18A-DC12A4F66E12}" type="parTrans" cxnId="{23001AF4-7652-44A3-A5DC-0DD44490B57A}">
      <dgm:prSet/>
      <dgm:spPr/>
      <dgm:t>
        <a:bodyPr/>
        <a:lstStyle/>
        <a:p>
          <a:endParaRPr lang="ru-RU"/>
        </a:p>
      </dgm:t>
    </dgm:pt>
    <dgm:pt modelId="{A9A153ED-9E44-4A2B-97FB-AB360A003A83}" type="sibTrans" cxnId="{23001AF4-7652-44A3-A5DC-0DD44490B57A}">
      <dgm:prSet/>
      <dgm:spPr/>
      <dgm:t>
        <a:bodyPr/>
        <a:lstStyle/>
        <a:p>
          <a:endParaRPr lang="ru-RU"/>
        </a:p>
      </dgm:t>
    </dgm:pt>
    <dgm:pt modelId="{BEE6215C-08B6-416D-A011-6B107C82495C}" type="pres">
      <dgm:prSet presAssocID="{D566B957-666B-4894-AE48-8F789BD1189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D6E743-7B49-4329-B472-402664FD42A6}" type="pres">
      <dgm:prSet presAssocID="{FF96F52C-0346-46F3-BDD9-132ECA38FF55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E80E9A-9EE8-4942-8602-6A1249240FD2}" type="pres">
      <dgm:prSet presAssocID="{DA98AD89-B3EB-43A7-AA89-EA2E06968FB0}" presName="spacer" presStyleCnt="0"/>
      <dgm:spPr/>
      <dgm:t>
        <a:bodyPr/>
        <a:lstStyle/>
        <a:p>
          <a:endParaRPr lang="ru-RU"/>
        </a:p>
      </dgm:t>
    </dgm:pt>
    <dgm:pt modelId="{85C47EA3-2CD2-4A81-A1CA-F32496A9FC7B}" type="pres">
      <dgm:prSet presAssocID="{AF232A75-479C-4EC4-87D6-550AC926099A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C982D0-BDC4-4EEB-98C1-0AA51475B906}" type="pres">
      <dgm:prSet presAssocID="{C8EB1352-05DA-4C05-8F4C-EC9C0966178E}" presName="spacer" presStyleCnt="0"/>
      <dgm:spPr/>
      <dgm:t>
        <a:bodyPr/>
        <a:lstStyle/>
        <a:p>
          <a:endParaRPr lang="ru-RU"/>
        </a:p>
      </dgm:t>
    </dgm:pt>
    <dgm:pt modelId="{0CC009EA-DC79-47D9-91DC-83F20FA7C521}" type="pres">
      <dgm:prSet presAssocID="{2304E4D5-50EF-4608-AC7E-691BE1D0FCAE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240608-A181-4CFF-A5B8-AC7863280035}" type="pres">
      <dgm:prSet presAssocID="{C5E31C9C-B81C-49C1-AC93-C9E19701A235}" presName="spacer" presStyleCnt="0"/>
      <dgm:spPr/>
      <dgm:t>
        <a:bodyPr/>
        <a:lstStyle/>
        <a:p>
          <a:endParaRPr lang="ru-RU"/>
        </a:p>
      </dgm:t>
    </dgm:pt>
    <dgm:pt modelId="{4A4BF150-52F6-416A-B7D5-D692379D121C}" type="pres">
      <dgm:prSet presAssocID="{2E0E468D-DCD7-4431-9854-963BE147BFD1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E3DEB6-D4A6-44F0-846E-85404F773655}" type="pres">
      <dgm:prSet presAssocID="{B4A2864F-BC61-43C8-9ED4-9A892C2B3140}" presName="spacer" presStyleCnt="0"/>
      <dgm:spPr/>
      <dgm:t>
        <a:bodyPr/>
        <a:lstStyle/>
        <a:p>
          <a:endParaRPr lang="ru-RU"/>
        </a:p>
      </dgm:t>
    </dgm:pt>
    <dgm:pt modelId="{CA13060A-4219-40C0-928A-A38B80CD3956}" type="pres">
      <dgm:prSet presAssocID="{8D638BED-3EEC-4BB7-9B79-77FAC56FBABF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B24841-8B85-4E6B-9D0E-0AF0E643A5B8}" type="pres">
      <dgm:prSet presAssocID="{D887209B-68B1-4352-BEC0-3ECB9A219165}" presName="spacer" presStyleCnt="0"/>
      <dgm:spPr/>
      <dgm:t>
        <a:bodyPr/>
        <a:lstStyle/>
        <a:p>
          <a:endParaRPr lang="ru-RU"/>
        </a:p>
      </dgm:t>
    </dgm:pt>
    <dgm:pt modelId="{D5F10075-3E22-402E-9290-467F1BF8AAFC}" type="pres">
      <dgm:prSet presAssocID="{FE5424EB-091A-42A1-B9E8-110EB52C2359}" presName="parentText" presStyleLbl="node1" presStyleIdx="5" presStyleCnt="7" custScaleY="145027" custLinFactY="-10406" custLinFactNeighborX="106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841E40-D1DD-4301-B443-9E7456F7E793}" type="pres">
      <dgm:prSet presAssocID="{6C0F99F1-CB6F-4A86-8B1A-6191F49FF9EA}" presName="spacer" presStyleCnt="0"/>
      <dgm:spPr/>
      <dgm:t>
        <a:bodyPr/>
        <a:lstStyle/>
        <a:p>
          <a:endParaRPr lang="ru-RU"/>
        </a:p>
      </dgm:t>
    </dgm:pt>
    <dgm:pt modelId="{5EFE70EB-2DAE-4B99-9A0D-378C315C0B12}" type="pres">
      <dgm:prSet presAssocID="{93301F94-93DD-40B7-A97A-8E371BF9D1BE}" presName="parentText" presStyleLbl="node1" presStyleIdx="6" presStyleCnt="7" custLinFactY="-16411" custLinFactNeighborX="-70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BBE054-FEFB-44BB-ACCD-305A5D9414E1}" type="presOf" srcId="{D566B957-666B-4894-AE48-8F789BD11898}" destId="{BEE6215C-08B6-416D-A011-6B107C82495C}" srcOrd="0" destOrd="0" presId="urn:microsoft.com/office/officeart/2005/8/layout/vList2"/>
    <dgm:cxn modelId="{422D322D-3451-4F74-8332-2F1700E07CCE}" type="presOf" srcId="{8D638BED-3EEC-4BB7-9B79-77FAC56FBABF}" destId="{CA13060A-4219-40C0-928A-A38B80CD3956}" srcOrd="0" destOrd="0" presId="urn:microsoft.com/office/officeart/2005/8/layout/vList2"/>
    <dgm:cxn modelId="{171726D8-42CC-4C48-8619-A9CD307DBE1F}" srcId="{D566B957-666B-4894-AE48-8F789BD11898}" destId="{2304E4D5-50EF-4608-AC7E-691BE1D0FCAE}" srcOrd="2" destOrd="0" parTransId="{37874210-A5E0-4DC5-9474-18FC03BDA64A}" sibTransId="{C5E31C9C-B81C-49C1-AC93-C9E19701A235}"/>
    <dgm:cxn modelId="{AD8DFA6B-B8F7-4BB0-9F45-1E1B40ECC06C}" type="presOf" srcId="{AF232A75-479C-4EC4-87D6-550AC926099A}" destId="{85C47EA3-2CD2-4A81-A1CA-F32496A9FC7B}" srcOrd="0" destOrd="0" presId="urn:microsoft.com/office/officeart/2005/8/layout/vList2"/>
    <dgm:cxn modelId="{8CA6D694-419B-44B5-A074-2C82652F2E2C}" srcId="{D566B957-666B-4894-AE48-8F789BD11898}" destId="{FF96F52C-0346-46F3-BDD9-132ECA38FF55}" srcOrd="0" destOrd="0" parTransId="{F6F5DE77-E25A-4AF3-9E97-5835F84EBEDD}" sibTransId="{DA98AD89-B3EB-43A7-AA89-EA2E06968FB0}"/>
    <dgm:cxn modelId="{CB76F6A7-6FB1-48F5-AB81-4BCA05580E4C}" srcId="{D566B957-666B-4894-AE48-8F789BD11898}" destId="{2E0E468D-DCD7-4431-9854-963BE147BFD1}" srcOrd="3" destOrd="0" parTransId="{D0F9835B-81E9-4674-9E08-196708D7EE25}" sibTransId="{B4A2864F-BC61-43C8-9ED4-9A892C2B3140}"/>
    <dgm:cxn modelId="{066078FB-4073-4D8C-8D9E-5D72F4079D30}" type="presOf" srcId="{93301F94-93DD-40B7-A97A-8E371BF9D1BE}" destId="{5EFE70EB-2DAE-4B99-9A0D-378C315C0B12}" srcOrd="0" destOrd="0" presId="urn:microsoft.com/office/officeart/2005/8/layout/vList2"/>
    <dgm:cxn modelId="{54A449FF-3452-4582-882F-4815E612E7D0}" type="presOf" srcId="{2304E4D5-50EF-4608-AC7E-691BE1D0FCAE}" destId="{0CC009EA-DC79-47D9-91DC-83F20FA7C521}" srcOrd="0" destOrd="0" presId="urn:microsoft.com/office/officeart/2005/8/layout/vList2"/>
    <dgm:cxn modelId="{3192CB03-669C-4B9C-A9BD-80E1375AC9A7}" srcId="{D566B957-666B-4894-AE48-8F789BD11898}" destId="{8D638BED-3EEC-4BB7-9B79-77FAC56FBABF}" srcOrd="4" destOrd="0" parTransId="{4C1D8DDB-2622-4BFD-B859-C0FF6D4A9837}" sibTransId="{D887209B-68B1-4352-BEC0-3ECB9A219165}"/>
    <dgm:cxn modelId="{23001AF4-7652-44A3-A5DC-0DD44490B57A}" srcId="{D566B957-666B-4894-AE48-8F789BD11898}" destId="{93301F94-93DD-40B7-A97A-8E371BF9D1BE}" srcOrd="6" destOrd="0" parTransId="{179E47C4-1C03-4C63-A18A-DC12A4F66E12}" sibTransId="{A9A153ED-9E44-4A2B-97FB-AB360A003A83}"/>
    <dgm:cxn modelId="{D0C86D20-3E4E-427C-9A5B-D6F6066EB96F}" type="presOf" srcId="{2E0E468D-DCD7-4431-9854-963BE147BFD1}" destId="{4A4BF150-52F6-416A-B7D5-D692379D121C}" srcOrd="0" destOrd="0" presId="urn:microsoft.com/office/officeart/2005/8/layout/vList2"/>
    <dgm:cxn modelId="{B97EC864-F426-484A-85BB-43451B7FB85D}" type="presOf" srcId="{FE5424EB-091A-42A1-B9E8-110EB52C2359}" destId="{D5F10075-3E22-402E-9290-467F1BF8AAFC}" srcOrd="0" destOrd="0" presId="urn:microsoft.com/office/officeart/2005/8/layout/vList2"/>
    <dgm:cxn modelId="{4E762DD7-104F-46E6-AE90-8A9EDD24030F}" srcId="{D566B957-666B-4894-AE48-8F789BD11898}" destId="{FE5424EB-091A-42A1-B9E8-110EB52C2359}" srcOrd="5" destOrd="0" parTransId="{CD8302CD-F260-4195-A7FA-95D70C5B8BD6}" sibTransId="{6C0F99F1-CB6F-4A86-8B1A-6191F49FF9EA}"/>
    <dgm:cxn modelId="{AA552D68-0560-4B6D-830A-48687FF79B57}" srcId="{D566B957-666B-4894-AE48-8F789BD11898}" destId="{AF232A75-479C-4EC4-87D6-550AC926099A}" srcOrd="1" destOrd="0" parTransId="{93C619DA-B200-422B-8C55-C20F2F1B9EDD}" sibTransId="{C8EB1352-05DA-4C05-8F4C-EC9C0966178E}"/>
    <dgm:cxn modelId="{BA1C2421-AB9E-4977-BB82-1A5C6C57B807}" type="presOf" srcId="{FF96F52C-0346-46F3-BDD9-132ECA38FF55}" destId="{CDD6E743-7B49-4329-B472-402664FD42A6}" srcOrd="0" destOrd="0" presId="urn:microsoft.com/office/officeart/2005/8/layout/vList2"/>
    <dgm:cxn modelId="{7179A5A9-54AD-44B4-AF3B-F93BE4CC9CD4}" type="presParOf" srcId="{BEE6215C-08B6-416D-A011-6B107C82495C}" destId="{CDD6E743-7B49-4329-B472-402664FD42A6}" srcOrd="0" destOrd="0" presId="urn:microsoft.com/office/officeart/2005/8/layout/vList2"/>
    <dgm:cxn modelId="{363B0C82-5FAC-4148-8140-EB48C7E96339}" type="presParOf" srcId="{BEE6215C-08B6-416D-A011-6B107C82495C}" destId="{E6E80E9A-9EE8-4942-8602-6A1249240FD2}" srcOrd="1" destOrd="0" presId="urn:microsoft.com/office/officeart/2005/8/layout/vList2"/>
    <dgm:cxn modelId="{9107BD15-67A7-450F-AE48-D5CAF662C06D}" type="presParOf" srcId="{BEE6215C-08B6-416D-A011-6B107C82495C}" destId="{85C47EA3-2CD2-4A81-A1CA-F32496A9FC7B}" srcOrd="2" destOrd="0" presId="urn:microsoft.com/office/officeart/2005/8/layout/vList2"/>
    <dgm:cxn modelId="{E439510B-F77D-4B22-AACC-3C9662CEEE04}" type="presParOf" srcId="{BEE6215C-08B6-416D-A011-6B107C82495C}" destId="{C8C982D0-BDC4-4EEB-98C1-0AA51475B906}" srcOrd="3" destOrd="0" presId="urn:microsoft.com/office/officeart/2005/8/layout/vList2"/>
    <dgm:cxn modelId="{91F9C3B7-1ABF-410C-8365-A9FB2083762B}" type="presParOf" srcId="{BEE6215C-08B6-416D-A011-6B107C82495C}" destId="{0CC009EA-DC79-47D9-91DC-83F20FA7C521}" srcOrd="4" destOrd="0" presId="urn:microsoft.com/office/officeart/2005/8/layout/vList2"/>
    <dgm:cxn modelId="{BC7C934E-23BA-4BC2-B18C-3DD00CC00F2C}" type="presParOf" srcId="{BEE6215C-08B6-416D-A011-6B107C82495C}" destId="{05240608-A181-4CFF-A5B8-AC7863280035}" srcOrd="5" destOrd="0" presId="urn:microsoft.com/office/officeart/2005/8/layout/vList2"/>
    <dgm:cxn modelId="{678130E2-A921-4139-8755-389551E1D243}" type="presParOf" srcId="{BEE6215C-08B6-416D-A011-6B107C82495C}" destId="{4A4BF150-52F6-416A-B7D5-D692379D121C}" srcOrd="6" destOrd="0" presId="urn:microsoft.com/office/officeart/2005/8/layout/vList2"/>
    <dgm:cxn modelId="{8FF36AB5-8EA1-4F64-95D0-4E3484524582}" type="presParOf" srcId="{BEE6215C-08B6-416D-A011-6B107C82495C}" destId="{12E3DEB6-D4A6-44F0-846E-85404F773655}" srcOrd="7" destOrd="0" presId="urn:microsoft.com/office/officeart/2005/8/layout/vList2"/>
    <dgm:cxn modelId="{C355BF40-F0F6-4989-8C00-F227021D0708}" type="presParOf" srcId="{BEE6215C-08B6-416D-A011-6B107C82495C}" destId="{CA13060A-4219-40C0-928A-A38B80CD3956}" srcOrd="8" destOrd="0" presId="urn:microsoft.com/office/officeart/2005/8/layout/vList2"/>
    <dgm:cxn modelId="{B2D4445B-E571-4EA2-9542-F0A1BA8F2221}" type="presParOf" srcId="{BEE6215C-08B6-416D-A011-6B107C82495C}" destId="{8EB24841-8B85-4E6B-9D0E-0AF0E643A5B8}" srcOrd="9" destOrd="0" presId="urn:microsoft.com/office/officeart/2005/8/layout/vList2"/>
    <dgm:cxn modelId="{275A5B67-8F69-460C-8B50-3989D027C2A4}" type="presParOf" srcId="{BEE6215C-08B6-416D-A011-6B107C82495C}" destId="{D5F10075-3E22-402E-9290-467F1BF8AAFC}" srcOrd="10" destOrd="0" presId="urn:microsoft.com/office/officeart/2005/8/layout/vList2"/>
    <dgm:cxn modelId="{48F77110-F444-47EB-BE9B-A9B456E70083}" type="presParOf" srcId="{BEE6215C-08B6-416D-A011-6B107C82495C}" destId="{16841E40-D1DD-4301-B443-9E7456F7E793}" srcOrd="11" destOrd="0" presId="urn:microsoft.com/office/officeart/2005/8/layout/vList2"/>
    <dgm:cxn modelId="{BDA1D087-0E5E-4B73-AC75-1F632456575E}" type="presParOf" srcId="{BEE6215C-08B6-416D-A011-6B107C82495C}" destId="{5EFE70EB-2DAE-4B99-9A0D-378C315C0B12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97FF72-60E9-41FD-8DA2-22651BB96996}" type="doc">
      <dgm:prSet loTypeId="urn:microsoft.com/office/officeart/2005/8/layout/vList2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AD3A0CA-53C1-4E16-8874-B58D0D876191}">
      <dgm:prSet phldrT="[Текст]"/>
      <dgm:spPr/>
      <dgm:t>
        <a:bodyPr/>
        <a:lstStyle/>
        <a:p>
          <a:r>
            <a:rPr lang="ru-RU" dirty="0" smtClean="0"/>
            <a:t>Общее образование</a:t>
          </a:r>
          <a:endParaRPr lang="ru-RU" dirty="0"/>
        </a:p>
      </dgm:t>
    </dgm:pt>
    <dgm:pt modelId="{FEA0E5DB-1D8A-4F30-8A7F-A2C70378A3EA}" type="parTrans" cxnId="{82912B66-754B-481C-AC51-730C3E148D0C}">
      <dgm:prSet/>
      <dgm:spPr/>
      <dgm:t>
        <a:bodyPr/>
        <a:lstStyle/>
        <a:p>
          <a:endParaRPr lang="ru-RU"/>
        </a:p>
      </dgm:t>
    </dgm:pt>
    <dgm:pt modelId="{E1034D04-D7D0-4446-B2C8-B4B890EF9C2D}" type="sibTrans" cxnId="{82912B66-754B-481C-AC51-730C3E148D0C}">
      <dgm:prSet/>
      <dgm:spPr/>
      <dgm:t>
        <a:bodyPr/>
        <a:lstStyle/>
        <a:p>
          <a:endParaRPr lang="ru-RU"/>
        </a:p>
      </dgm:t>
    </dgm:pt>
    <dgm:pt modelId="{32A4A927-8987-4302-96FF-7619360C4BE5}">
      <dgm:prSet phldrT="[Текст]"/>
      <dgm:spPr/>
      <dgm:t>
        <a:bodyPr/>
        <a:lstStyle/>
        <a:p>
          <a:r>
            <a:rPr lang="ru-RU" dirty="0" smtClean="0"/>
            <a:t>дошкольное образование</a:t>
          </a:r>
          <a:endParaRPr lang="ru-RU" dirty="0"/>
        </a:p>
      </dgm:t>
    </dgm:pt>
    <dgm:pt modelId="{B95518BC-3E01-48EA-AA45-28E46CE5DBD8}" type="parTrans" cxnId="{CA9843CE-2528-47FE-9A05-5EE4DA8DA706}">
      <dgm:prSet/>
      <dgm:spPr/>
      <dgm:t>
        <a:bodyPr/>
        <a:lstStyle/>
        <a:p>
          <a:endParaRPr lang="ru-RU"/>
        </a:p>
      </dgm:t>
    </dgm:pt>
    <dgm:pt modelId="{7B7F643D-F46C-40CA-9F2F-B31B6366B0E8}" type="sibTrans" cxnId="{CA9843CE-2528-47FE-9A05-5EE4DA8DA706}">
      <dgm:prSet/>
      <dgm:spPr/>
      <dgm:t>
        <a:bodyPr/>
        <a:lstStyle/>
        <a:p>
          <a:endParaRPr lang="ru-RU"/>
        </a:p>
      </dgm:t>
    </dgm:pt>
    <dgm:pt modelId="{FF328A7B-3918-4CA5-B004-6935CF5B9C18}">
      <dgm:prSet phldrT="[Текст]"/>
      <dgm:spPr/>
      <dgm:t>
        <a:bodyPr/>
        <a:lstStyle/>
        <a:p>
          <a:r>
            <a:rPr lang="ru-RU" dirty="0" smtClean="0"/>
            <a:t>Профессиональное образование</a:t>
          </a:r>
          <a:endParaRPr lang="ru-RU" dirty="0"/>
        </a:p>
      </dgm:t>
    </dgm:pt>
    <dgm:pt modelId="{29106319-161B-4034-B397-E056A547C352}" type="parTrans" cxnId="{53288386-72A5-4F8D-A970-3D420295179A}">
      <dgm:prSet/>
      <dgm:spPr/>
      <dgm:t>
        <a:bodyPr/>
        <a:lstStyle/>
        <a:p>
          <a:endParaRPr lang="ru-RU"/>
        </a:p>
      </dgm:t>
    </dgm:pt>
    <dgm:pt modelId="{D2F563D2-156C-44E0-8B23-A461AFB767B4}" type="sibTrans" cxnId="{53288386-72A5-4F8D-A970-3D420295179A}">
      <dgm:prSet/>
      <dgm:spPr/>
      <dgm:t>
        <a:bodyPr/>
        <a:lstStyle/>
        <a:p>
          <a:endParaRPr lang="ru-RU"/>
        </a:p>
      </dgm:t>
    </dgm:pt>
    <dgm:pt modelId="{2F32D6F0-CBFB-4F9F-8E27-1BEC3F056E49}">
      <dgm:prSet phldrT="[Текст]"/>
      <dgm:spPr/>
      <dgm:t>
        <a:bodyPr/>
        <a:lstStyle/>
        <a:p>
          <a:r>
            <a:rPr lang="ru-RU" dirty="0" smtClean="0"/>
            <a:t>начальное общее образование</a:t>
          </a:r>
          <a:endParaRPr lang="ru-RU" dirty="0"/>
        </a:p>
      </dgm:t>
    </dgm:pt>
    <dgm:pt modelId="{2CB0C1FC-AE05-442D-A663-88F589C3E61B}" type="parTrans" cxnId="{F468C5DF-935A-4023-8E39-8CE93EE7940F}">
      <dgm:prSet/>
      <dgm:spPr/>
      <dgm:t>
        <a:bodyPr/>
        <a:lstStyle/>
        <a:p>
          <a:endParaRPr lang="ru-RU"/>
        </a:p>
      </dgm:t>
    </dgm:pt>
    <dgm:pt modelId="{F1272B56-8FAC-4C74-89D1-8DADBDA4DE32}" type="sibTrans" cxnId="{F468C5DF-935A-4023-8E39-8CE93EE7940F}">
      <dgm:prSet/>
      <dgm:spPr/>
      <dgm:t>
        <a:bodyPr/>
        <a:lstStyle/>
        <a:p>
          <a:endParaRPr lang="ru-RU"/>
        </a:p>
      </dgm:t>
    </dgm:pt>
    <dgm:pt modelId="{76D183AF-48F6-458F-825C-E60EC8EAD44D}">
      <dgm:prSet phldrT="[Текст]"/>
      <dgm:spPr/>
      <dgm:t>
        <a:bodyPr/>
        <a:lstStyle/>
        <a:p>
          <a:r>
            <a:rPr lang="ru-RU" dirty="0" smtClean="0"/>
            <a:t>основное общее образование</a:t>
          </a:r>
          <a:endParaRPr lang="ru-RU" dirty="0"/>
        </a:p>
      </dgm:t>
    </dgm:pt>
    <dgm:pt modelId="{94103698-FCC4-4859-AE13-344334186584}" type="parTrans" cxnId="{33550F6C-2DBB-448E-AB2E-0AE5E2BCB61A}">
      <dgm:prSet/>
      <dgm:spPr/>
      <dgm:t>
        <a:bodyPr/>
        <a:lstStyle/>
        <a:p>
          <a:endParaRPr lang="ru-RU"/>
        </a:p>
      </dgm:t>
    </dgm:pt>
    <dgm:pt modelId="{2C9495C6-162E-4561-BB41-7CCB507F689D}" type="sibTrans" cxnId="{33550F6C-2DBB-448E-AB2E-0AE5E2BCB61A}">
      <dgm:prSet/>
      <dgm:spPr/>
      <dgm:t>
        <a:bodyPr/>
        <a:lstStyle/>
        <a:p>
          <a:endParaRPr lang="ru-RU"/>
        </a:p>
      </dgm:t>
    </dgm:pt>
    <dgm:pt modelId="{AB321961-6109-4DFD-B764-6A417B3D20A3}">
      <dgm:prSet phldrT="[Текст]"/>
      <dgm:spPr/>
      <dgm:t>
        <a:bodyPr/>
        <a:lstStyle/>
        <a:p>
          <a:r>
            <a:rPr lang="ru-RU" dirty="0" smtClean="0"/>
            <a:t>среднее общее образование</a:t>
          </a:r>
          <a:endParaRPr lang="ru-RU" dirty="0"/>
        </a:p>
      </dgm:t>
    </dgm:pt>
    <dgm:pt modelId="{A6771118-1933-4818-B086-9D23795B3CB2}" type="parTrans" cxnId="{7D55779B-47FB-4198-97F9-053A95C3C86B}">
      <dgm:prSet/>
      <dgm:spPr/>
      <dgm:t>
        <a:bodyPr/>
        <a:lstStyle/>
        <a:p>
          <a:endParaRPr lang="ru-RU"/>
        </a:p>
      </dgm:t>
    </dgm:pt>
    <dgm:pt modelId="{CCF990E8-46E6-42FB-A4A6-E72DE1F07CFA}" type="sibTrans" cxnId="{7D55779B-47FB-4198-97F9-053A95C3C86B}">
      <dgm:prSet/>
      <dgm:spPr/>
      <dgm:t>
        <a:bodyPr/>
        <a:lstStyle/>
        <a:p>
          <a:endParaRPr lang="ru-RU"/>
        </a:p>
      </dgm:t>
    </dgm:pt>
    <dgm:pt modelId="{EB244B79-3E79-4ACD-AB4E-C4604565A11A}">
      <dgm:prSet phldrT="[Текст]"/>
      <dgm:spPr/>
      <dgm:t>
        <a:bodyPr/>
        <a:lstStyle/>
        <a:p>
          <a:r>
            <a:rPr lang="ru-RU" dirty="0" smtClean="0"/>
            <a:t>среднее профессиональное образование</a:t>
          </a:r>
          <a:endParaRPr lang="ru-RU" dirty="0"/>
        </a:p>
      </dgm:t>
    </dgm:pt>
    <dgm:pt modelId="{BBE4F82A-B186-45D3-9293-2F30255AFA7A}" type="parTrans" cxnId="{BA79EC3B-9EB8-4AF8-8157-67379A32FC1F}">
      <dgm:prSet/>
      <dgm:spPr/>
      <dgm:t>
        <a:bodyPr/>
        <a:lstStyle/>
        <a:p>
          <a:endParaRPr lang="ru-RU"/>
        </a:p>
      </dgm:t>
    </dgm:pt>
    <dgm:pt modelId="{0E1A6F45-188D-41D6-AC95-2AADBCC172E9}" type="sibTrans" cxnId="{BA79EC3B-9EB8-4AF8-8157-67379A32FC1F}">
      <dgm:prSet/>
      <dgm:spPr/>
      <dgm:t>
        <a:bodyPr/>
        <a:lstStyle/>
        <a:p>
          <a:endParaRPr lang="ru-RU"/>
        </a:p>
      </dgm:t>
    </dgm:pt>
    <dgm:pt modelId="{B3F15F56-A33F-4195-862C-8496FFCC583C}">
      <dgm:prSet phldrT="[Текст]"/>
      <dgm:spPr/>
      <dgm:t>
        <a:bodyPr/>
        <a:lstStyle/>
        <a:p>
          <a:r>
            <a:rPr lang="ru-RU" dirty="0" smtClean="0"/>
            <a:t>высшее образование – бакалавриат</a:t>
          </a:r>
          <a:endParaRPr lang="ru-RU" dirty="0"/>
        </a:p>
      </dgm:t>
    </dgm:pt>
    <dgm:pt modelId="{F3EEC7A6-4D04-4D3C-84B4-15C444D809A8}" type="parTrans" cxnId="{33733089-3909-4B08-A2D5-FB31BB9ADAF8}">
      <dgm:prSet/>
      <dgm:spPr/>
      <dgm:t>
        <a:bodyPr/>
        <a:lstStyle/>
        <a:p>
          <a:endParaRPr lang="ru-RU"/>
        </a:p>
      </dgm:t>
    </dgm:pt>
    <dgm:pt modelId="{61A1BCAF-089B-4FC0-AF86-D26D71D66DB8}" type="sibTrans" cxnId="{33733089-3909-4B08-A2D5-FB31BB9ADAF8}">
      <dgm:prSet/>
      <dgm:spPr/>
      <dgm:t>
        <a:bodyPr/>
        <a:lstStyle/>
        <a:p>
          <a:endParaRPr lang="ru-RU"/>
        </a:p>
      </dgm:t>
    </dgm:pt>
    <dgm:pt modelId="{C969C01B-F9FE-4D21-ABE8-ECFBA0C64A85}">
      <dgm:prSet phldrT="[Текст]"/>
      <dgm:spPr/>
      <dgm:t>
        <a:bodyPr/>
        <a:lstStyle/>
        <a:p>
          <a:r>
            <a:rPr lang="ru-RU" dirty="0" smtClean="0"/>
            <a:t>высшее образование – специалитет, магистратура</a:t>
          </a:r>
          <a:endParaRPr lang="ru-RU" dirty="0"/>
        </a:p>
      </dgm:t>
    </dgm:pt>
    <dgm:pt modelId="{BB28843F-38CE-43A8-9493-4D72C759F1A8}" type="parTrans" cxnId="{8B337DD3-D1B8-40C6-9112-CF56CCE86A68}">
      <dgm:prSet/>
      <dgm:spPr/>
      <dgm:t>
        <a:bodyPr/>
        <a:lstStyle/>
        <a:p>
          <a:endParaRPr lang="ru-RU"/>
        </a:p>
      </dgm:t>
    </dgm:pt>
    <dgm:pt modelId="{88B01FB0-AA41-4961-A893-4B573165BD12}" type="sibTrans" cxnId="{8B337DD3-D1B8-40C6-9112-CF56CCE86A68}">
      <dgm:prSet/>
      <dgm:spPr/>
      <dgm:t>
        <a:bodyPr/>
        <a:lstStyle/>
        <a:p>
          <a:endParaRPr lang="ru-RU"/>
        </a:p>
      </dgm:t>
    </dgm:pt>
    <dgm:pt modelId="{AE82FE81-918A-4424-91E9-31C1BFAEC132}">
      <dgm:prSet phldrT="[Текст]"/>
      <dgm:spPr/>
      <dgm:t>
        <a:bodyPr/>
        <a:lstStyle/>
        <a:p>
          <a:r>
            <a:rPr lang="ru-RU" dirty="0" smtClean="0"/>
            <a:t>высшее образование – подготовка кадров высшей квалификации</a:t>
          </a:r>
          <a:endParaRPr lang="ru-RU" dirty="0"/>
        </a:p>
      </dgm:t>
    </dgm:pt>
    <dgm:pt modelId="{EFCB911B-A8E8-4FB2-8769-F6E6B014CC8D}" type="parTrans" cxnId="{7D2F86A8-B172-4F58-93E8-8DC1D1464CB3}">
      <dgm:prSet/>
      <dgm:spPr/>
      <dgm:t>
        <a:bodyPr/>
        <a:lstStyle/>
        <a:p>
          <a:endParaRPr lang="ru-RU"/>
        </a:p>
      </dgm:t>
    </dgm:pt>
    <dgm:pt modelId="{5C27E257-9D7B-4685-9D80-A82C988B8FEC}" type="sibTrans" cxnId="{7D2F86A8-B172-4F58-93E8-8DC1D1464CB3}">
      <dgm:prSet/>
      <dgm:spPr/>
      <dgm:t>
        <a:bodyPr/>
        <a:lstStyle/>
        <a:p>
          <a:endParaRPr lang="ru-RU"/>
        </a:p>
      </dgm:t>
    </dgm:pt>
    <dgm:pt modelId="{115C6987-2D3C-4843-9FCE-AA80182ADD71}" type="pres">
      <dgm:prSet presAssocID="{DD97FF72-60E9-41FD-8DA2-22651BB9699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556E19-867E-4E0F-92E2-79679287AAC2}" type="pres">
      <dgm:prSet presAssocID="{2AD3A0CA-53C1-4E16-8874-B58D0D876191}" presName="parentText" presStyleLbl="node1" presStyleIdx="0" presStyleCnt="2" custLinFactNeighborX="0" custLinFactNeighborY="-223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DE2521-C80C-46CC-8410-5713325ACB08}" type="pres">
      <dgm:prSet presAssocID="{2AD3A0CA-53C1-4E16-8874-B58D0D876191}" presName="childText" presStyleLbl="revTx" presStyleIdx="0" presStyleCnt="2" custLinFactNeighborX="0" custLinFactNeighborY="-123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17227B-5EAD-4D96-A679-D516ABBAC965}" type="pres">
      <dgm:prSet presAssocID="{FF328A7B-3918-4CA5-B004-6935CF5B9C18}" presName="parentText" presStyleLbl="node1" presStyleIdx="1" presStyleCnt="2" custLinFactNeighborX="0" custLinFactNeighborY="-382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65A2FF-25C5-4944-86C2-D6848BEBCB07}" type="pres">
      <dgm:prSet presAssocID="{FF328A7B-3918-4CA5-B004-6935CF5B9C1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5F4527-14AE-405D-83D3-90867885B9A0}" type="presOf" srcId="{C969C01B-F9FE-4D21-ABE8-ECFBA0C64A85}" destId="{FE65A2FF-25C5-4944-86C2-D6848BEBCB07}" srcOrd="0" destOrd="2" presId="urn:microsoft.com/office/officeart/2005/8/layout/vList2"/>
    <dgm:cxn modelId="{BA79EC3B-9EB8-4AF8-8157-67379A32FC1F}" srcId="{FF328A7B-3918-4CA5-B004-6935CF5B9C18}" destId="{EB244B79-3E79-4ACD-AB4E-C4604565A11A}" srcOrd="0" destOrd="0" parTransId="{BBE4F82A-B186-45D3-9293-2F30255AFA7A}" sibTransId="{0E1A6F45-188D-41D6-AC95-2AADBCC172E9}"/>
    <dgm:cxn modelId="{4F4EE8BD-9968-45BD-8120-E548E3962952}" type="presOf" srcId="{2AD3A0CA-53C1-4E16-8874-B58D0D876191}" destId="{9B556E19-867E-4E0F-92E2-79679287AAC2}" srcOrd="0" destOrd="0" presId="urn:microsoft.com/office/officeart/2005/8/layout/vList2"/>
    <dgm:cxn modelId="{33733089-3909-4B08-A2D5-FB31BB9ADAF8}" srcId="{FF328A7B-3918-4CA5-B004-6935CF5B9C18}" destId="{B3F15F56-A33F-4195-862C-8496FFCC583C}" srcOrd="1" destOrd="0" parTransId="{F3EEC7A6-4D04-4D3C-84B4-15C444D809A8}" sibTransId="{61A1BCAF-089B-4FC0-AF86-D26D71D66DB8}"/>
    <dgm:cxn modelId="{33550F6C-2DBB-448E-AB2E-0AE5E2BCB61A}" srcId="{2AD3A0CA-53C1-4E16-8874-B58D0D876191}" destId="{76D183AF-48F6-458F-825C-E60EC8EAD44D}" srcOrd="2" destOrd="0" parTransId="{94103698-FCC4-4859-AE13-344334186584}" sibTransId="{2C9495C6-162E-4561-BB41-7CCB507F689D}"/>
    <dgm:cxn modelId="{CA9843CE-2528-47FE-9A05-5EE4DA8DA706}" srcId="{2AD3A0CA-53C1-4E16-8874-B58D0D876191}" destId="{32A4A927-8987-4302-96FF-7619360C4BE5}" srcOrd="0" destOrd="0" parTransId="{B95518BC-3E01-48EA-AA45-28E46CE5DBD8}" sibTransId="{7B7F643D-F46C-40CA-9F2F-B31B6366B0E8}"/>
    <dgm:cxn modelId="{F468C5DF-935A-4023-8E39-8CE93EE7940F}" srcId="{2AD3A0CA-53C1-4E16-8874-B58D0D876191}" destId="{2F32D6F0-CBFB-4F9F-8E27-1BEC3F056E49}" srcOrd="1" destOrd="0" parTransId="{2CB0C1FC-AE05-442D-A663-88F589C3E61B}" sibTransId="{F1272B56-8FAC-4C74-89D1-8DADBDA4DE32}"/>
    <dgm:cxn modelId="{53288386-72A5-4F8D-A970-3D420295179A}" srcId="{DD97FF72-60E9-41FD-8DA2-22651BB96996}" destId="{FF328A7B-3918-4CA5-B004-6935CF5B9C18}" srcOrd="1" destOrd="0" parTransId="{29106319-161B-4034-B397-E056A547C352}" sibTransId="{D2F563D2-156C-44E0-8B23-A461AFB767B4}"/>
    <dgm:cxn modelId="{C06BDD66-C396-45B2-B5E0-E4DC3CBD2088}" type="presOf" srcId="{76D183AF-48F6-458F-825C-E60EC8EAD44D}" destId="{71DE2521-C80C-46CC-8410-5713325ACB08}" srcOrd="0" destOrd="2" presId="urn:microsoft.com/office/officeart/2005/8/layout/vList2"/>
    <dgm:cxn modelId="{049F8412-65B7-4876-AEC4-E8C65FD9E608}" type="presOf" srcId="{FF328A7B-3918-4CA5-B004-6935CF5B9C18}" destId="{E917227B-5EAD-4D96-A679-D516ABBAC965}" srcOrd="0" destOrd="0" presId="urn:microsoft.com/office/officeart/2005/8/layout/vList2"/>
    <dgm:cxn modelId="{20FF029E-E4AD-422A-8857-51FF9E6D4790}" type="presOf" srcId="{B3F15F56-A33F-4195-862C-8496FFCC583C}" destId="{FE65A2FF-25C5-4944-86C2-D6848BEBCB07}" srcOrd="0" destOrd="1" presId="urn:microsoft.com/office/officeart/2005/8/layout/vList2"/>
    <dgm:cxn modelId="{DD3F8F0E-383A-4A8D-952C-D2AC7B79B456}" type="presOf" srcId="{AB321961-6109-4DFD-B764-6A417B3D20A3}" destId="{71DE2521-C80C-46CC-8410-5713325ACB08}" srcOrd="0" destOrd="3" presId="urn:microsoft.com/office/officeart/2005/8/layout/vList2"/>
    <dgm:cxn modelId="{8D775574-9FB4-4C8B-A49D-4F43F7DE9DB2}" type="presOf" srcId="{EB244B79-3E79-4ACD-AB4E-C4604565A11A}" destId="{FE65A2FF-25C5-4944-86C2-D6848BEBCB07}" srcOrd="0" destOrd="0" presId="urn:microsoft.com/office/officeart/2005/8/layout/vList2"/>
    <dgm:cxn modelId="{B124B821-C53A-4B6E-B660-772DC08F45B0}" type="presOf" srcId="{2F32D6F0-CBFB-4F9F-8E27-1BEC3F056E49}" destId="{71DE2521-C80C-46CC-8410-5713325ACB08}" srcOrd="0" destOrd="1" presId="urn:microsoft.com/office/officeart/2005/8/layout/vList2"/>
    <dgm:cxn modelId="{82912B66-754B-481C-AC51-730C3E148D0C}" srcId="{DD97FF72-60E9-41FD-8DA2-22651BB96996}" destId="{2AD3A0CA-53C1-4E16-8874-B58D0D876191}" srcOrd="0" destOrd="0" parTransId="{FEA0E5DB-1D8A-4F30-8A7F-A2C70378A3EA}" sibTransId="{E1034D04-D7D0-4446-B2C8-B4B890EF9C2D}"/>
    <dgm:cxn modelId="{74B60FD8-8DC8-43D8-9C31-8177E5DE1138}" type="presOf" srcId="{DD97FF72-60E9-41FD-8DA2-22651BB96996}" destId="{115C6987-2D3C-4843-9FCE-AA80182ADD71}" srcOrd="0" destOrd="0" presId="urn:microsoft.com/office/officeart/2005/8/layout/vList2"/>
    <dgm:cxn modelId="{7D55779B-47FB-4198-97F9-053A95C3C86B}" srcId="{2AD3A0CA-53C1-4E16-8874-B58D0D876191}" destId="{AB321961-6109-4DFD-B764-6A417B3D20A3}" srcOrd="3" destOrd="0" parTransId="{A6771118-1933-4818-B086-9D23795B3CB2}" sibTransId="{CCF990E8-46E6-42FB-A4A6-E72DE1F07CFA}"/>
    <dgm:cxn modelId="{EB4BBC8A-1C35-4C58-9B13-003BEE6C0040}" type="presOf" srcId="{AE82FE81-918A-4424-91E9-31C1BFAEC132}" destId="{FE65A2FF-25C5-4944-86C2-D6848BEBCB07}" srcOrd="0" destOrd="3" presId="urn:microsoft.com/office/officeart/2005/8/layout/vList2"/>
    <dgm:cxn modelId="{7D2F86A8-B172-4F58-93E8-8DC1D1464CB3}" srcId="{FF328A7B-3918-4CA5-B004-6935CF5B9C18}" destId="{AE82FE81-918A-4424-91E9-31C1BFAEC132}" srcOrd="3" destOrd="0" parTransId="{EFCB911B-A8E8-4FB2-8769-F6E6B014CC8D}" sibTransId="{5C27E257-9D7B-4685-9D80-A82C988B8FEC}"/>
    <dgm:cxn modelId="{7AEC559D-BC76-4011-A99B-337DAC03FD78}" type="presOf" srcId="{32A4A927-8987-4302-96FF-7619360C4BE5}" destId="{71DE2521-C80C-46CC-8410-5713325ACB08}" srcOrd="0" destOrd="0" presId="urn:microsoft.com/office/officeart/2005/8/layout/vList2"/>
    <dgm:cxn modelId="{8B337DD3-D1B8-40C6-9112-CF56CCE86A68}" srcId="{FF328A7B-3918-4CA5-B004-6935CF5B9C18}" destId="{C969C01B-F9FE-4D21-ABE8-ECFBA0C64A85}" srcOrd="2" destOrd="0" parTransId="{BB28843F-38CE-43A8-9493-4D72C759F1A8}" sibTransId="{88B01FB0-AA41-4961-A893-4B573165BD12}"/>
    <dgm:cxn modelId="{CE0BF8FC-73CC-4954-8F2E-343B24DEC05C}" type="presParOf" srcId="{115C6987-2D3C-4843-9FCE-AA80182ADD71}" destId="{9B556E19-867E-4E0F-92E2-79679287AAC2}" srcOrd="0" destOrd="0" presId="urn:microsoft.com/office/officeart/2005/8/layout/vList2"/>
    <dgm:cxn modelId="{137357E1-0BB8-4D8C-8E7D-C04AB314567E}" type="presParOf" srcId="{115C6987-2D3C-4843-9FCE-AA80182ADD71}" destId="{71DE2521-C80C-46CC-8410-5713325ACB08}" srcOrd="1" destOrd="0" presId="urn:microsoft.com/office/officeart/2005/8/layout/vList2"/>
    <dgm:cxn modelId="{A32F3DA4-B5C5-4142-8171-1C80F8A699ED}" type="presParOf" srcId="{115C6987-2D3C-4843-9FCE-AA80182ADD71}" destId="{E917227B-5EAD-4D96-A679-D516ABBAC965}" srcOrd="2" destOrd="0" presId="urn:microsoft.com/office/officeart/2005/8/layout/vList2"/>
    <dgm:cxn modelId="{AAD8372A-40BA-4CE6-888A-783E3BF6BC3E}" type="presParOf" srcId="{115C6987-2D3C-4843-9FCE-AA80182ADD71}" destId="{FE65A2FF-25C5-4944-86C2-D6848BEBCB07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CAE219-F97F-447D-AFF2-981BE9E83F05}" type="doc">
      <dgm:prSet loTypeId="urn:microsoft.com/office/officeart/2005/8/layout/vList2" loCatId="list" qsTypeId="urn:microsoft.com/office/officeart/2005/8/quickstyle/3d3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04E5C136-A095-4FF9-B316-A3AFEE7733C8}">
      <dgm:prSet phldrT="[Текст]" custT="1"/>
      <dgm:spPr/>
      <dgm:t>
        <a:bodyPr/>
        <a:lstStyle/>
        <a:p>
          <a:r>
            <a:rPr lang="ru-RU" sz="1200" b="1" dirty="0" smtClean="0"/>
            <a:t>дошкольное образование</a:t>
          </a:r>
          <a:endParaRPr lang="ru-RU" sz="1200" b="1" dirty="0"/>
        </a:p>
      </dgm:t>
    </dgm:pt>
    <dgm:pt modelId="{5962C7AB-E8DC-48F8-AD37-A216C9CA4AD4}" type="parTrans" cxnId="{0F0ACB13-C83B-448F-BE7B-AA270622C8F1}">
      <dgm:prSet/>
      <dgm:spPr/>
      <dgm:t>
        <a:bodyPr/>
        <a:lstStyle/>
        <a:p>
          <a:endParaRPr lang="ru-RU" sz="1100"/>
        </a:p>
      </dgm:t>
    </dgm:pt>
    <dgm:pt modelId="{42D2F016-D64D-4EDF-B9BA-FC4C1E0C5737}" type="sibTrans" cxnId="{0F0ACB13-C83B-448F-BE7B-AA270622C8F1}">
      <dgm:prSet/>
      <dgm:spPr/>
      <dgm:t>
        <a:bodyPr/>
        <a:lstStyle/>
        <a:p>
          <a:endParaRPr lang="ru-RU" sz="1100"/>
        </a:p>
      </dgm:t>
    </dgm:pt>
    <dgm:pt modelId="{9317180D-F083-4549-8F00-65F3044E512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dirty="0" smtClean="0"/>
            <a:t> начальное общее образование</a:t>
          </a:r>
          <a:endParaRPr lang="ru-RU" sz="1200" b="1" dirty="0"/>
        </a:p>
      </dgm:t>
    </dgm:pt>
    <dgm:pt modelId="{041EE7FB-302C-47C1-ADAF-E76E37A2C816}" type="parTrans" cxnId="{A91F3FD7-AF82-45D4-BC94-D76627DBC4E1}">
      <dgm:prSet/>
      <dgm:spPr/>
      <dgm:t>
        <a:bodyPr/>
        <a:lstStyle/>
        <a:p>
          <a:endParaRPr lang="ru-RU" sz="1100"/>
        </a:p>
      </dgm:t>
    </dgm:pt>
    <dgm:pt modelId="{BCFB83E5-84F4-43E3-8813-AE0C9C30E231}" type="sibTrans" cxnId="{A91F3FD7-AF82-45D4-BC94-D76627DBC4E1}">
      <dgm:prSet/>
      <dgm:spPr/>
      <dgm:t>
        <a:bodyPr/>
        <a:lstStyle/>
        <a:p>
          <a:endParaRPr lang="ru-RU" sz="1100"/>
        </a:p>
      </dgm:t>
    </dgm:pt>
    <dgm:pt modelId="{D3782A92-4DB3-4178-87BC-532228F45627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dirty="0" smtClean="0"/>
            <a:t> основное общее образование</a:t>
          </a:r>
          <a:endParaRPr lang="ru-RU" sz="1200" b="1" dirty="0"/>
        </a:p>
      </dgm:t>
    </dgm:pt>
    <dgm:pt modelId="{4487DDAC-38D0-4011-9D66-0C35D8595915}" type="parTrans" cxnId="{6C3BA39B-DE31-4423-AD47-46227D39FBB2}">
      <dgm:prSet/>
      <dgm:spPr/>
      <dgm:t>
        <a:bodyPr/>
        <a:lstStyle/>
        <a:p>
          <a:endParaRPr lang="ru-RU" sz="1100"/>
        </a:p>
      </dgm:t>
    </dgm:pt>
    <dgm:pt modelId="{2D49D02E-5928-46FD-81F3-A780B126ED8F}" type="sibTrans" cxnId="{6C3BA39B-DE31-4423-AD47-46227D39FBB2}">
      <dgm:prSet/>
      <dgm:spPr/>
      <dgm:t>
        <a:bodyPr/>
        <a:lstStyle/>
        <a:p>
          <a:endParaRPr lang="ru-RU" sz="1100"/>
        </a:p>
      </dgm:t>
    </dgm:pt>
    <dgm:pt modelId="{90E00DD7-9A9E-4FC7-ABEC-3327472ABC2E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dirty="0" smtClean="0"/>
            <a:t> среднее общее образование</a:t>
          </a:r>
          <a:endParaRPr lang="ru-RU" sz="1200" b="1" dirty="0"/>
        </a:p>
      </dgm:t>
    </dgm:pt>
    <dgm:pt modelId="{AAFE359A-E243-45CD-BF9E-D4BCD04E7F0A}" type="parTrans" cxnId="{D4EAEDAF-301F-4701-9C6D-137AD7FF212A}">
      <dgm:prSet/>
      <dgm:spPr/>
      <dgm:t>
        <a:bodyPr/>
        <a:lstStyle/>
        <a:p>
          <a:endParaRPr lang="ru-RU" sz="1100"/>
        </a:p>
      </dgm:t>
    </dgm:pt>
    <dgm:pt modelId="{82E6E754-8080-45B0-86BB-E29BFFEC0EE9}" type="sibTrans" cxnId="{D4EAEDAF-301F-4701-9C6D-137AD7FF212A}">
      <dgm:prSet/>
      <dgm:spPr/>
      <dgm:t>
        <a:bodyPr/>
        <a:lstStyle/>
        <a:p>
          <a:endParaRPr lang="ru-RU" sz="1100"/>
        </a:p>
      </dgm:t>
    </dgm:pt>
    <dgm:pt modelId="{0F669629-410F-4A55-8FCD-B6AB180657C0}">
      <dgm:prSet custT="1"/>
      <dgm:spPr/>
      <dgm:t>
        <a:bodyPr/>
        <a:lstStyle/>
        <a:p>
          <a:r>
            <a:rPr lang="ru-RU" sz="1200" b="1" dirty="0" smtClean="0"/>
            <a:t>среднее профессиональное образование:</a:t>
          </a:r>
          <a:endParaRPr lang="ru-RU" sz="1200" b="1" dirty="0"/>
        </a:p>
      </dgm:t>
    </dgm:pt>
    <dgm:pt modelId="{690E70E3-BD15-4792-B517-7A4D4A64E20F}" type="parTrans" cxnId="{752C8C8E-A186-4A20-97FC-7FA08177A694}">
      <dgm:prSet/>
      <dgm:spPr/>
      <dgm:t>
        <a:bodyPr/>
        <a:lstStyle/>
        <a:p>
          <a:endParaRPr lang="ru-RU" sz="1100"/>
        </a:p>
      </dgm:t>
    </dgm:pt>
    <dgm:pt modelId="{946DBF23-4815-4CFC-B497-66D8B2D3B545}" type="sibTrans" cxnId="{752C8C8E-A186-4A20-97FC-7FA08177A694}">
      <dgm:prSet/>
      <dgm:spPr/>
      <dgm:t>
        <a:bodyPr/>
        <a:lstStyle/>
        <a:p>
          <a:endParaRPr lang="ru-RU" sz="1100"/>
        </a:p>
      </dgm:t>
    </dgm:pt>
    <dgm:pt modelId="{77452928-9FC8-461F-A3CA-90F6A28F36D5}">
      <dgm:prSet phldrT="[Текст]" custT="1"/>
      <dgm:spPr/>
      <dgm:t>
        <a:bodyPr/>
        <a:lstStyle/>
        <a:p>
          <a:r>
            <a:rPr lang="ru-RU" sz="1200" b="1" dirty="0" smtClean="0"/>
            <a:t> подготовка квалифицированных рабочих</a:t>
          </a:r>
          <a:endParaRPr lang="ru-RU" sz="1200" b="1" dirty="0"/>
        </a:p>
      </dgm:t>
    </dgm:pt>
    <dgm:pt modelId="{5113BE56-4F30-4961-BF5F-817B6591FE17}" type="parTrans" cxnId="{FD631377-DA0A-4D3D-9233-DCF9C45E55B0}">
      <dgm:prSet/>
      <dgm:spPr/>
      <dgm:t>
        <a:bodyPr/>
        <a:lstStyle/>
        <a:p>
          <a:endParaRPr lang="ru-RU" sz="1100"/>
        </a:p>
      </dgm:t>
    </dgm:pt>
    <dgm:pt modelId="{55C6A803-0D26-4FEB-84AA-C71906BF204B}" type="sibTrans" cxnId="{FD631377-DA0A-4D3D-9233-DCF9C45E55B0}">
      <dgm:prSet/>
      <dgm:spPr/>
      <dgm:t>
        <a:bodyPr/>
        <a:lstStyle/>
        <a:p>
          <a:endParaRPr lang="ru-RU" sz="1100"/>
        </a:p>
      </dgm:t>
    </dgm:pt>
    <dgm:pt modelId="{05E8B86D-51F9-4BD3-A293-80318A4937CB}">
      <dgm:prSet custT="1"/>
      <dgm:spPr/>
      <dgm:t>
        <a:bodyPr/>
        <a:lstStyle/>
        <a:p>
          <a:r>
            <a:rPr lang="ru-RU" sz="1200" b="1" dirty="0" smtClean="0"/>
            <a:t>высшее образование - бакалавриат</a:t>
          </a:r>
          <a:endParaRPr lang="ru-RU" sz="1200" b="1" dirty="0"/>
        </a:p>
      </dgm:t>
    </dgm:pt>
    <dgm:pt modelId="{C0B86CC4-9227-431C-9FFB-F3E3746B6F9D}" type="parTrans" cxnId="{BCB79659-1582-464E-A620-EF5438F8CA97}">
      <dgm:prSet/>
      <dgm:spPr/>
      <dgm:t>
        <a:bodyPr/>
        <a:lstStyle/>
        <a:p>
          <a:endParaRPr lang="ru-RU" sz="1100"/>
        </a:p>
      </dgm:t>
    </dgm:pt>
    <dgm:pt modelId="{D0BDE343-78B7-41E6-9027-AF61752B7B0F}" type="sibTrans" cxnId="{BCB79659-1582-464E-A620-EF5438F8CA97}">
      <dgm:prSet/>
      <dgm:spPr/>
      <dgm:t>
        <a:bodyPr/>
        <a:lstStyle/>
        <a:p>
          <a:endParaRPr lang="ru-RU" sz="1100"/>
        </a:p>
      </dgm:t>
    </dgm:pt>
    <dgm:pt modelId="{10B4ED4F-EB5D-4BD2-91A0-181B87015A4C}">
      <dgm:prSet custT="1"/>
      <dgm:spPr/>
      <dgm:t>
        <a:bodyPr/>
        <a:lstStyle/>
        <a:p>
          <a:r>
            <a:rPr lang="ru-RU" sz="1200" b="1" dirty="0" smtClean="0"/>
            <a:t> подготовка специалистов среднего звена</a:t>
          </a:r>
          <a:endParaRPr lang="ru-RU" sz="1200" b="1" dirty="0"/>
        </a:p>
      </dgm:t>
    </dgm:pt>
    <dgm:pt modelId="{097D2167-FAA8-4BC9-925E-8F372B210D5C}" type="parTrans" cxnId="{C2BF14EA-5614-4CEC-9C55-C2E26D11FB68}">
      <dgm:prSet/>
      <dgm:spPr/>
      <dgm:t>
        <a:bodyPr/>
        <a:lstStyle/>
        <a:p>
          <a:endParaRPr lang="ru-RU" sz="1100"/>
        </a:p>
      </dgm:t>
    </dgm:pt>
    <dgm:pt modelId="{7B5F554E-4B6A-4D29-995F-31DFFECB7D3F}" type="sibTrans" cxnId="{C2BF14EA-5614-4CEC-9C55-C2E26D11FB68}">
      <dgm:prSet/>
      <dgm:spPr/>
      <dgm:t>
        <a:bodyPr/>
        <a:lstStyle/>
        <a:p>
          <a:endParaRPr lang="ru-RU" sz="1100"/>
        </a:p>
      </dgm:t>
    </dgm:pt>
    <dgm:pt modelId="{125DE60B-1388-43B3-9788-CA76C43CA114}">
      <dgm:prSet custT="1"/>
      <dgm:spPr/>
      <dgm:t>
        <a:bodyPr/>
        <a:lstStyle/>
        <a:p>
          <a:r>
            <a:rPr lang="ru-RU" sz="1200" b="1" dirty="0" smtClean="0"/>
            <a:t>высшее образование - магистратура, подготовка специалиста;</a:t>
          </a:r>
          <a:endParaRPr lang="ru-RU" sz="1200" b="1" dirty="0"/>
        </a:p>
      </dgm:t>
    </dgm:pt>
    <dgm:pt modelId="{1E654AB6-1B6F-4C6A-9E90-9D39C83D2B19}" type="parTrans" cxnId="{5BE7828A-C490-4DFA-AB4C-176576787242}">
      <dgm:prSet/>
      <dgm:spPr/>
      <dgm:t>
        <a:bodyPr/>
        <a:lstStyle/>
        <a:p>
          <a:endParaRPr lang="ru-RU" sz="1100"/>
        </a:p>
      </dgm:t>
    </dgm:pt>
    <dgm:pt modelId="{D425A8F4-CB7E-425D-8331-F662692564D0}" type="sibTrans" cxnId="{5BE7828A-C490-4DFA-AB4C-176576787242}">
      <dgm:prSet/>
      <dgm:spPr/>
      <dgm:t>
        <a:bodyPr/>
        <a:lstStyle/>
        <a:p>
          <a:endParaRPr lang="ru-RU" sz="1100"/>
        </a:p>
      </dgm:t>
    </dgm:pt>
    <dgm:pt modelId="{01E0B2B0-8106-41BF-B0DA-EA38948BF15E}">
      <dgm:prSet custT="1"/>
      <dgm:spPr/>
      <dgm:t>
        <a:bodyPr/>
        <a:lstStyle/>
        <a:p>
          <a:r>
            <a:rPr lang="ru-RU" sz="1200" b="1" dirty="0" smtClean="0"/>
            <a:t>высшее образование – подготовка кадров высшей квалификации</a:t>
          </a:r>
          <a:endParaRPr lang="ru-RU" sz="1200" b="1" dirty="0"/>
        </a:p>
      </dgm:t>
    </dgm:pt>
    <dgm:pt modelId="{732F2B40-2B54-4AE0-B3E8-51FDC445340F}" type="parTrans" cxnId="{DD75798C-9958-4CCE-A916-55FD1F421099}">
      <dgm:prSet/>
      <dgm:spPr/>
      <dgm:t>
        <a:bodyPr/>
        <a:lstStyle/>
        <a:p>
          <a:endParaRPr lang="ru-RU" sz="1100"/>
        </a:p>
      </dgm:t>
    </dgm:pt>
    <dgm:pt modelId="{9F6882BC-6695-4AC6-984F-929879800C1D}" type="sibTrans" cxnId="{DD75798C-9958-4CCE-A916-55FD1F421099}">
      <dgm:prSet/>
      <dgm:spPr/>
      <dgm:t>
        <a:bodyPr/>
        <a:lstStyle/>
        <a:p>
          <a:endParaRPr lang="ru-RU" sz="1100"/>
        </a:p>
      </dgm:t>
    </dgm:pt>
    <dgm:pt modelId="{32410BFA-C267-4ACC-9DB0-4D0EE4A2BB14}" type="pres">
      <dgm:prSet presAssocID="{BFCAE219-F97F-447D-AFF2-981BE9E83F0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9818B0-82C7-47CD-9F6E-F643E4CDB7DE}" type="pres">
      <dgm:prSet presAssocID="{04E5C136-A095-4FF9-B316-A3AFEE7733C8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2ED601-FFDA-4581-9694-B97EA53FB9E3}" type="pres">
      <dgm:prSet presAssocID="{42D2F016-D64D-4EDF-B9BA-FC4C1E0C5737}" presName="spacer" presStyleCnt="0"/>
      <dgm:spPr/>
      <dgm:t>
        <a:bodyPr/>
        <a:lstStyle/>
        <a:p>
          <a:endParaRPr lang="ru-RU"/>
        </a:p>
      </dgm:t>
    </dgm:pt>
    <dgm:pt modelId="{4634343E-9162-44EA-B537-44F65B4FDF21}" type="pres">
      <dgm:prSet presAssocID="{9317180D-F083-4549-8F00-65F3044E5127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5FB54F-FF7E-4138-90B8-CC040A719F09}" type="pres">
      <dgm:prSet presAssocID="{BCFB83E5-84F4-43E3-8813-AE0C9C30E231}" presName="spacer" presStyleCnt="0"/>
      <dgm:spPr/>
      <dgm:t>
        <a:bodyPr/>
        <a:lstStyle/>
        <a:p>
          <a:endParaRPr lang="ru-RU"/>
        </a:p>
      </dgm:t>
    </dgm:pt>
    <dgm:pt modelId="{E0DF3BA3-D158-4DF2-8CCA-A6CE4AADB7DF}" type="pres">
      <dgm:prSet presAssocID="{D3782A92-4DB3-4178-87BC-532228F45627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EF00BE-7D4C-4CA4-A286-C034B68B4722}" type="pres">
      <dgm:prSet presAssocID="{2D49D02E-5928-46FD-81F3-A780B126ED8F}" presName="spacer" presStyleCnt="0"/>
      <dgm:spPr/>
      <dgm:t>
        <a:bodyPr/>
        <a:lstStyle/>
        <a:p>
          <a:endParaRPr lang="ru-RU"/>
        </a:p>
      </dgm:t>
    </dgm:pt>
    <dgm:pt modelId="{CAA55F1E-A06C-4667-AAE9-22D0B55DD4A0}" type="pres">
      <dgm:prSet presAssocID="{90E00DD7-9A9E-4FC7-ABEC-3327472ABC2E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FFA539-6ADA-49D1-A22E-A0B1A09A8696}" type="pres">
      <dgm:prSet presAssocID="{82E6E754-8080-45B0-86BB-E29BFFEC0EE9}" presName="spacer" presStyleCnt="0"/>
      <dgm:spPr/>
      <dgm:t>
        <a:bodyPr/>
        <a:lstStyle/>
        <a:p>
          <a:endParaRPr lang="ru-RU"/>
        </a:p>
      </dgm:t>
    </dgm:pt>
    <dgm:pt modelId="{3E94DD9B-B7EA-411F-BA09-3F01A962C87A}" type="pres">
      <dgm:prSet presAssocID="{0F669629-410F-4A55-8FCD-B6AB180657C0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F3F062-2983-4BBB-AFF3-21153EA4C6E6}" type="pres">
      <dgm:prSet presAssocID="{0F669629-410F-4A55-8FCD-B6AB180657C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6C5B71-3D30-4C8F-89A9-4CD5E8C51037}" type="pres">
      <dgm:prSet presAssocID="{05E8B86D-51F9-4BD3-A293-80318A4937CB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AEFEF6-4F79-4F22-A210-A873A8EB81C5}" type="pres">
      <dgm:prSet presAssocID="{D0BDE343-78B7-41E6-9027-AF61752B7B0F}" presName="spacer" presStyleCnt="0"/>
      <dgm:spPr/>
      <dgm:t>
        <a:bodyPr/>
        <a:lstStyle/>
        <a:p>
          <a:endParaRPr lang="ru-RU"/>
        </a:p>
      </dgm:t>
    </dgm:pt>
    <dgm:pt modelId="{DE5D9A56-C789-4836-89DD-17058B0E2974}" type="pres">
      <dgm:prSet presAssocID="{125DE60B-1388-43B3-9788-CA76C43CA114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4FDF0D-5B1A-4BF5-9379-2F7CB1E809A5}" type="pres">
      <dgm:prSet presAssocID="{D425A8F4-CB7E-425D-8331-F662692564D0}" presName="spacer" presStyleCnt="0"/>
      <dgm:spPr/>
      <dgm:t>
        <a:bodyPr/>
        <a:lstStyle/>
        <a:p>
          <a:endParaRPr lang="ru-RU"/>
        </a:p>
      </dgm:t>
    </dgm:pt>
    <dgm:pt modelId="{313A388B-E559-4AEF-9FDA-35D33CFFF93F}" type="pres">
      <dgm:prSet presAssocID="{01E0B2B0-8106-41BF-B0DA-EA38948BF15E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FECCEF-8551-4A92-A0B6-AF3C13B8B640}" type="presOf" srcId="{04E5C136-A095-4FF9-B316-A3AFEE7733C8}" destId="{CE9818B0-82C7-47CD-9F6E-F643E4CDB7DE}" srcOrd="0" destOrd="0" presId="urn:microsoft.com/office/officeart/2005/8/layout/vList2"/>
    <dgm:cxn modelId="{FCC36616-F6DD-499C-BA09-59A7ACD1EEC0}" type="presOf" srcId="{0F669629-410F-4A55-8FCD-B6AB180657C0}" destId="{3E94DD9B-B7EA-411F-BA09-3F01A962C87A}" srcOrd="0" destOrd="0" presId="urn:microsoft.com/office/officeart/2005/8/layout/vList2"/>
    <dgm:cxn modelId="{FD631377-DA0A-4D3D-9233-DCF9C45E55B0}" srcId="{0F669629-410F-4A55-8FCD-B6AB180657C0}" destId="{77452928-9FC8-461F-A3CA-90F6A28F36D5}" srcOrd="0" destOrd="0" parTransId="{5113BE56-4F30-4961-BF5F-817B6591FE17}" sibTransId="{55C6A803-0D26-4FEB-84AA-C71906BF204B}"/>
    <dgm:cxn modelId="{752C8C8E-A186-4A20-97FC-7FA08177A694}" srcId="{BFCAE219-F97F-447D-AFF2-981BE9E83F05}" destId="{0F669629-410F-4A55-8FCD-B6AB180657C0}" srcOrd="4" destOrd="0" parTransId="{690E70E3-BD15-4792-B517-7A4D4A64E20F}" sibTransId="{946DBF23-4815-4CFC-B497-66D8B2D3B545}"/>
    <dgm:cxn modelId="{BCB79659-1582-464E-A620-EF5438F8CA97}" srcId="{BFCAE219-F97F-447D-AFF2-981BE9E83F05}" destId="{05E8B86D-51F9-4BD3-A293-80318A4937CB}" srcOrd="5" destOrd="0" parTransId="{C0B86CC4-9227-431C-9FFB-F3E3746B6F9D}" sibTransId="{D0BDE343-78B7-41E6-9027-AF61752B7B0F}"/>
    <dgm:cxn modelId="{0F0ACB13-C83B-448F-BE7B-AA270622C8F1}" srcId="{BFCAE219-F97F-447D-AFF2-981BE9E83F05}" destId="{04E5C136-A095-4FF9-B316-A3AFEE7733C8}" srcOrd="0" destOrd="0" parTransId="{5962C7AB-E8DC-48F8-AD37-A216C9CA4AD4}" sibTransId="{42D2F016-D64D-4EDF-B9BA-FC4C1E0C5737}"/>
    <dgm:cxn modelId="{C2BF14EA-5614-4CEC-9C55-C2E26D11FB68}" srcId="{0F669629-410F-4A55-8FCD-B6AB180657C0}" destId="{10B4ED4F-EB5D-4BD2-91A0-181B87015A4C}" srcOrd="1" destOrd="0" parTransId="{097D2167-FAA8-4BC9-925E-8F372B210D5C}" sibTransId="{7B5F554E-4B6A-4D29-995F-31DFFECB7D3F}"/>
    <dgm:cxn modelId="{30E741C8-1E1B-461C-9D19-8B332EA52D9C}" type="presOf" srcId="{BFCAE219-F97F-447D-AFF2-981BE9E83F05}" destId="{32410BFA-C267-4ACC-9DB0-4D0EE4A2BB14}" srcOrd="0" destOrd="0" presId="urn:microsoft.com/office/officeart/2005/8/layout/vList2"/>
    <dgm:cxn modelId="{4897E814-FF60-45C3-9F3F-DC06C390EB3C}" type="presOf" srcId="{77452928-9FC8-461F-A3CA-90F6A28F36D5}" destId="{85F3F062-2983-4BBB-AFF3-21153EA4C6E6}" srcOrd="0" destOrd="0" presId="urn:microsoft.com/office/officeart/2005/8/layout/vList2"/>
    <dgm:cxn modelId="{D4EAEDAF-301F-4701-9C6D-137AD7FF212A}" srcId="{BFCAE219-F97F-447D-AFF2-981BE9E83F05}" destId="{90E00DD7-9A9E-4FC7-ABEC-3327472ABC2E}" srcOrd="3" destOrd="0" parTransId="{AAFE359A-E243-45CD-BF9E-D4BCD04E7F0A}" sibTransId="{82E6E754-8080-45B0-86BB-E29BFFEC0EE9}"/>
    <dgm:cxn modelId="{DD75798C-9958-4CCE-A916-55FD1F421099}" srcId="{BFCAE219-F97F-447D-AFF2-981BE9E83F05}" destId="{01E0B2B0-8106-41BF-B0DA-EA38948BF15E}" srcOrd="7" destOrd="0" parTransId="{732F2B40-2B54-4AE0-B3E8-51FDC445340F}" sibTransId="{9F6882BC-6695-4AC6-984F-929879800C1D}"/>
    <dgm:cxn modelId="{6C3BA39B-DE31-4423-AD47-46227D39FBB2}" srcId="{BFCAE219-F97F-447D-AFF2-981BE9E83F05}" destId="{D3782A92-4DB3-4178-87BC-532228F45627}" srcOrd="2" destOrd="0" parTransId="{4487DDAC-38D0-4011-9D66-0C35D8595915}" sibTransId="{2D49D02E-5928-46FD-81F3-A780B126ED8F}"/>
    <dgm:cxn modelId="{7A27E911-5294-482D-B4B8-A41144606203}" type="presOf" srcId="{05E8B86D-51F9-4BD3-A293-80318A4937CB}" destId="{E46C5B71-3D30-4C8F-89A9-4CD5E8C51037}" srcOrd="0" destOrd="0" presId="urn:microsoft.com/office/officeart/2005/8/layout/vList2"/>
    <dgm:cxn modelId="{68AEEC9D-5430-44AA-B167-2D9FF391A248}" type="presOf" srcId="{D3782A92-4DB3-4178-87BC-532228F45627}" destId="{E0DF3BA3-D158-4DF2-8CCA-A6CE4AADB7DF}" srcOrd="0" destOrd="0" presId="urn:microsoft.com/office/officeart/2005/8/layout/vList2"/>
    <dgm:cxn modelId="{A91F3FD7-AF82-45D4-BC94-D76627DBC4E1}" srcId="{BFCAE219-F97F-447D-AFF2-981BE9E83F05}" destId="{9317180D-F083-4549-8F00-65F3044E5127}" srcOrd="1" destOrd="0" parTransId="{041EE7FB-302C-47C1-ADAF-E76E37A2C816}" sibTransId="{BCFB83E5-84F4-43E3-8813-AE0C9C30E231}"/>
    <dgm:cxn modelId="{354586E2-CDA4-43A1-8622-35E81B1ABC74}" type="presOf" srcId="{90E00DD7-9A9E-4FC7-ABEC-3327472ABC2E}" destId="{CAA55F1E-A06C-4667-AAE9-22D0B55DD4A0}" srcOrd="0" destOrd="0" presId="urn:microsoft.com/office/officeart/2005/8/layout/vList2"/>
    <dgm:cxn modelId="{6D51C18F-26A9-4387-BBEB-7B4B95971989}" type="presOf" srcId="{9317180D-F083-4549-8F00-65F3044E5127}" destId="{4634343E-9162-44EA-B537-44F65B4FDF21}" srcOrd="0" destOrd="0" presId="urn:microsoft.com/office/officeart/2005/8/layout/vList2"/>
    <dgm:cxn modelId="{5BE7828A-C490-4DFA-AB4C-176576787242}" srcId="{BFCAE219-F97F-447D-AFF2-981BE9E83F05}" destId="{125DE60B-1388-43B3-9788-CA76C43CA114}" srcOrd="6" destOrd="0" parTransId="{1E654AB6-1B6F-4C6A-9E90-9D39C83D2B19}" sibTransId="{D425A8F4-CB7E-425D-8331-F662692564D0}"/>
    <dgm:cxn modelId="{D5DE17CE-D675-4879-B2D3-368A741FC81D}" type="presOf" srcId="{125DE60B-1388-43B3-9788-CA76C43CA114}" destId="{DE5D9A56-C789-4836-89DD-17058B0E2974}" srcOrd="0" destOrd="0" presId="urn:microsoft.com/office/officeart/2005/8/layout/vList2"/>
    <dgm:cxn modelId="{7618F3A6-FE33-4491-86DE-E11CE2D7FC09}" type="presOf" srcId="{01E0B2B0-8106-41BF-B0DA-EA38948BF15E}" destId="{313A388B-E559-4AEF-9FDA-35D33CFFF93F}" srcOrd="0" destOrd="0" presId="urn:microsoft.com/office/officeart/2005/8/layout/vList2"/>
    <dgm:cxn modelId="{1A06FBA8-7152-4D99-941D-852136AABFE4}" type="presOf" srcId="{10B4ED4F-EB5D-4BD2-91A0-181B87015A4C}" destId="{85F3F062-2983-4BBB-AFF3-21153EA4C6E6}" srcOrd="0" destOrd="1" presId="urn:microsoft.com/office/officeart/2005/8/layout/vList2"/>
    <dgm:cxn modelId="{A9EC8BCE-0E77-44B3-A279-FC25C56D5288}" type="presParOf" srcId="{32410BFA-C267-4ACC-9DB0-4D0EE4A2BB14}" destId="{CE9818B0-82C7-47CD-9F6E-F643E4CDB7DE}" srcOrd="0" destOrd="0" presId="urn:microsoft.com/office/officeart/2005/8/layout/vList2"/>
    <dgm:cxn modelId="{9A982F56-DAC4-4D2B-A626-9D27C15FF68C}" type="presParOf" srcId="{32410BFA-C267-4ACC-9DB0-4D0EE4A2BB14}" destId="{F32ED601-FFDA-4581-9694-B97EA53FB9E3}" srcOrd="1" destOrd="0" presId="urn:microsoft.com/office/officeart/2005/8/layout/vList2"/>
    <dgm:cxn modelId="{B8F19027-FB87-43B6-B834-59C5F73034CA}" type="presParOf" srcId="{32410BFA-C267-4ACC-9DB0-4D0EE4A2BB14}" destId="{4634343E-9162-44EA-B537-44F65B4FDF21}" srcOrd="2" destOrd="0" presId="urn:microsoft.com/office/officeart/2005/8/layout/vList2"/>
    <dgm:cxn modelId="{F3886ED4-BFF4-47BC-83F4-F549D3C18846}" type="presParOf" srcId="{32410BFA-C267-4ACC-9DB0-4D0EE4A2BB14}" destId="{3C5FB54F-FF7E-4138-90B8-CC040A719F09}" srcOrd="3" destOrd="0" presId="urn:microsoft.com/office/officeart/2005/8/layout/vList2"/>
    <dgm:cxn modelId="{ED266C3C-8F35-4C77-87E7-AE2EE8DFB015}" type="presParOf" srcId="{32410BFA-C267-4ACC-9DB0-4D0EE4A2BB14}" destId="{E0DF3BA3-D158-4DF2-8CCA-A6CE4AADB7DF}" srcOrd="4" destOrd="0" presId="urn:microsoft.com/office/officeart/2005/8/layout/vList2"/>
    <dgm:cxn modelId="{43A10823-663F-4DDA-B53B-54BE08794475}" type="presParOf" srcId="{32410BFA-C267-4ACC-9DB0-4D0EE4A2BB14}" destId="{A6EF00BE-7D4C-4CA4-A286-C034B68B4722}" srcOrd="5" destOrd="0" presId="urn:microsoft.com/office/officeart/2005/8/layout/vList2"/>
    <dgm:cxn modelId="{FCF4FA16-11C9-4702-A61B-FD923A0F3614}" type="presParOf" srcId="{32410BFA-C267-4ACC-9DB0-4D0EE4A2BB14}" destId="{CAA55F1E-A06C-4667-AAE9-22D0B55DD4A0}" srcOrd="6" destOrd="0" presId="urn:microsoft.com/office/officeart/2005/8/layout/vList2"/>
    <dgm:cxn modelId="{9E9A324B-66ED-4AA0-80A4-082B3AE096FC}" type="presParOf" srcId="{32410BFA-C267-4ACC-9DB0-4D0EE4A2BB14}" destId="{F6FFA539-6ADA-49D1-A22E-A0B1A09A8696}" srcOrd="7" destOrd="0" presId="urn:microsoft.com/office/officeart/2005/8/layout/vList2"/>
    <dgm:cxn modelId="{01338B9D-8681-4427-AEC9-AD9A85163C69}" type="presParOf" srcId="{32410BFA-C267-4ACC-9DB0-4D0EE4A2BB14}" destId="{3E94DD9B-B7EA-411F-BA09-3F01A962C87A}" srcOrd="8" destOrd="0" presId="urn:microsoft.com/office/officeart/2005/8/layout/vList2"/>
    <dgm:cxn modelId="{139A9E30-356F-49CA-A190-0597234BBEDF}" type="presParOf" srcId="{32410BFA-C267-4ACC-9DB0-4D0EE4A2BB14}" destId="{85F3F062-2983-4BBB-AFF3-21153EA4C6E6}" srcOrd="9" destOrd="0" presId="urn:microsoft.com/office/officeart/2005/8/layout/vList2"/>
    <dgm:cxn modelId="{3C309F75-0440-444B-BA73-12BBB69F510A}" type="presParOf" srcId="{32410BFA-C267-4ACC-9DB0-4D0EE4A2BB14}" destId="{E46C5B71-3D30-4C8F-89A9-4CD5E8C51037}" srcOrd="10" destOrd="0" presId="urn:microsoft.com/office/officeart/2005/8/layout/vList2"/>
    <dgm:cxn modelId="{84546EBC-8521-4C4E-A0F7-FC3744484E84}" type="presParOf" srcId="{32410BFA-C267-4ACC-9DB0-4D0EE4A2BB14}" destId="{EAAEFEF6-4F79-4F22-A210-A873A8EB81C5}" srcOrd="11" destOrd="0" presId="urn:microsoft.com/office/officeart/2005/8/layout/vList2"/>
    <dgm:cxn modelId="{6C6BB2EE-B7BB-4584-B030-85A37B0D1E60}" type="presParOf" srcId="{32410BFA-C267-4ACC-9DB0-4D0EE4A2BB14}" destId="{DE5D9A56-C789-4836-89DD-17058B0E2974}" srcOrd="12" destOrd="0" presId="urn:microsoft.com/office/officeart/2005/8/layout/vList2"/>
    <dgm:cxn modelId="{5CC115F5-4A8C-49F6-A3AA-BC83C6AE4D3D}" type="presParOf" srcId="{32410BFA-C267-4ACC-9DB0-4D0EE4A2BB14}" destId="{6C4FDF0D-5B1A-4BF5-9379-2F7CB1E809A5}" srcOrd="13" destOrd="0" presId="urn:microsoft.com/office/officeart/2005/8/layout/vList2"/>
    <dgm:cxn modelId="{D60D5DF6-835D-417D-877D-EE3B1F803E15}" type="presParOf" srcId="{32410BFA-C267-4ACC-9DB0-4D0EE4A2BB14}" destId="{313A388B-E559-4AEF-9FDA-35D33CFFF93F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1E1C89-A73D-4FF2-9CE2-C0C328BE2EAD}" type="doc">
      <dgm:prSet loTypeId="urn:microsoft.com/office/officeart/2005/8/layout/vList2" loCatId="list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CA7559C-2F69-40F8-A317-C6B441B718FD}">
      <dgm:prSet phldrT="[Текст]"/>
      <dgm:spPr/>
      <dgm:t>
        <a:bodyPr/>
        <a:lstStyle/>
        <a:p>
          <a:endParaRPr lang="ru-RU" dirty="0"/>
        </a:p>
      </dgm:t>
    </dgm:pt>
    <dgm:pt modelId="{7A759245-FDD6-4582-B1E2-F086A19368C6}" type="parTrans" cxnId="{D342639D-7A04-4833-8065-29BBC8868986}">
      <dgm:prSet/>
      <dgm:spPr/>
      <dgm:t>
        <a:bodyPr/>
        <a:lstStyle/>
        <a:p>
          <a:endParaRPr lang="ru-RU"/>
        </a:p>
      </dgm:t>
    </dgm:pt>
    <dgm:pt modelId="{6894E979-1CB5-4A16-87AE-A4369DC9E470}" type="sibTrans" cxnId="{D342639D-7A04-4833-8065-29BBC8868986}">
      <dgm:prSet/>
      <dgm:spPr/>
      <dgm:t>
        <a:bodyPr/>
        <a:lstStyle/>
        <a:p>
          <a:endParaRPr lang="ru-RU"/>
        </a:p>
      </dgm:t>
    </dgm:pt>
    <dgm:pt modelId="{FB7A7E09-A1A3-46D0-8256-FC4D5D236930}">
      <dgm:prSet phldrT="[Текст]"/>
      <dgm:spPr/>
      <dgm:t>
        <a:bodyPr/>
        <a:lstStyle/>
        <a:p>
          <a:r>
            <a:rPr lang="ru-RU" dirty="0" smtClean="0"/>
            <a:t>2) профессиональные программы (основные и дополнительные)</a:t>
          </a:r>
          <a:endParaRPr lang="ru-RU" dirty="0"/>
        </a:p>
      </dgm:t>
    </dgm:pt>
    <dgm:pt modelId="{53773831-6567-43A1-B348-F65501C74E47}" type="parTrans" cxnId="{62BFF870-85E4-443B-846F-B1B0D0A2AA94}">
      <dgm:prSet/>
      <dgm:spPr/>
      <dgm:t>
        <a:bodyPr/>
        <a:lstStyle/>
        <a:p>
          <a:endParaRPr lang="ru-RU"/>
        </a:p>
      </dgm:t>
    </dgm:pt>
    <dgm:pt modelId="{EBC6E734-934C-4166-B545-A5E783129103}" type="sibTrans" cxnId="{62BFF870-85E4-443B-846F-B1B0D0A2AA94}">
      <dgm:prSet/>
      <dgm:spPr/>
      <dgm:t>
        <a:bodyPr/>
        <a:lstStyle/>
        <a:p>
          <a:endParaRPr lang="ru-RU"/>
        </a:p>
      </dgm:t>
    </dgm:pt>
    <dgm:pt modelId="{5A22CEDD-8901-44D0-BC4E-55C089D260C9}">
      <dgm:prSet phldrT="[Текст]"/>
      <dgm:spPr/>
      <dgm:t>
        <a:bodyPr/>
        <a:lstStyle/>
        <a:p>
          <a:r>
            <a:rPr lang="ru-RU" dirty="0" smtClean="0"/>
            <a:t>3) программы профессиональной подготовки</a:t>
          </a:r>
          <a:endParaRPr lang="ru-RU" dirty="0"/>
        </a:p>
      </dgm:t>
    </dgm:pt>
    <dgm:pt modelId="{AC515AB4-EEA2-4B43-B0B3-74BC1645EFA5}" type="parTrans" cxnId="{5008F3C6-2FFB-4040-BDF7-3803446A9FA5}">
      <dgm:prSet/>
      <dgm:spPr/>
      <dgm:t>
        <a:bodyPr/>
        <a:lstStyle/>
        <a:p>
          <a:endParaRPr lang="ru-RU"/>
        </a:p>
      </dgm:t>
    </dgm:pt>
    <dgm:pt modelId="{DA9ADC35-8ADC-4F67-A32B-2A1E216A7705}" type="sibTrans" cxnId="{5008F3C6-2FFB-4040-BDF7-3803446A9FA5}">
      <dgm:prSet/>
      <dgm:spPr/>
      <dgm:t>
        <a:bodyPr/>
        <a:lstStyle/>
        <a:p>
          <a:endParaRPr lang="ru-RU"/>
        </a:p>
      </dgm:t>
    </dgm:pt>
    <dgm:pt modelId="{8C268E69-B0B6-4B10-A18E-92A4355E0764}">
      <dgm:prSet phldrT="[Текст]"/>
      <dgm:spPr/>
      <dgm:t>
        <a:bodyPr/>
        <a:lstStyle/>
        <a:p>
          <a:r>
            <a:rPr lang="ru-RU" dirty="0" smtClean="0"/>
            <a:t>1) общеобразовательные программы (основные и дополнительные)</a:t>
          </a:r>
          <a:endParaRPr lang="ru-RU" dirty="0"/>
        </a:p>
      </dgm:t>
    </dgm:pt>
    <dgm:pt modelId="{4847500E-1B06-4D83-AA18-85A75BA60805}" type="sibTrans" cxnId="{60F319EE-1C28-467E-BB80-5FA0FE691925}">
      <dgm:prSet/>
      <dgm:spPr/>
      <dgm:t>
        <a:bodyPr/>
        <a:lstStyle/>
        <a:p>
          <a:endParaRPr lang="ru-RU"/>
        </a:p>
      </dgm:t>
    </dgm:pt>
    <dgm:pt modelId="{E4C4E408-F891-4FA0-8A15-79D92943CC90}" type="parTrans" cxnId="{60F319EE-1C28-467E-BB80-5FA0FE691925}">
      <dgm:prSet/>
      <dgm:spPr/>
      <dgm:t>
        <a:bodyPr/>
        <a:lstStyle/>
        <a:p>
          <a:endParaRPr lang="ru-RU"/>
        </a:p>
      </dgm:t>
    </dgm:pt>
    <dgm:pt modelId="{AC0E0752-E0F3-4D8A-AC64-F14CFB5B4837}" type="pres">
      <dgm:prSet presAssocID="{EC1E1C89-A73D-4FF2-9CE2-C0C328BE2EA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DB7C13-E1E5-414C-88D9-245F3D3A7F43}" type="pres">
      <dgm:prSet presAssocID="{8C268E69-B0B6-4B10-A18E-92A4355E076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B7693F-7C5D-47FB-A7C1-02634850D615}" type="pres">
      <dgm:prSet presAssocID="{8C268E69-B0B6-4B10-A18E-92A4355E0764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733DE7-B7AD-4C4F-8E43-5D7A524B4738}" type="pres">
      <dgm:prSet presAssocID="{FB7A7E09-A1A3-46D0-8256-FC4D5D236930}" presName="parentText" presStyleLbl="node1" presStyleIdx="1" presStyleCnt="3" custScaleY="111664" custLinFactY="-10192" custLinFactNeighborX="-92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3D4237-8438-4474-9F63-57E8D5D7DD82}" type="pres">
      <dgm:prSet presAssocID="{EBC6E734-934C-4166-B545-A5E783129103}" presName="spacer" presStyleCnt="0"/>
      <dgm:spPr/>
    </dgm:pt>
    <dgm:pt modelId="{7924A4F5-09B4-44F2-A33D-F92402F3807A}" type="pres">
      <dgm:prSet presAssocID="{5A22CEDD-8901-44D0-BC4E-55C089D260C9}" presName="parentText" presStyleLbl="node1" presStyleIdx="2" presStyleCnt="3" custLinFactY="-2693" custLinFactNeighborX="-92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08F3C6-2FFB-4040-BDF7-3803446A9FA5}" srcId="{EC1E1C89-A73D-4FF2-9CE2-C0C328BE2EAD}" destId="{5A22CEDD-8901-44D0-BC4E-55C089D260C9}" srcOrd="2" destOrd="0" parTransId="{AC515AB4-EEA2-4B43-B0B3-74BC1645EFA5}" sibTransId="{DA9ADC35-8ADC-4F67-A32B-2A1E216A7705}"/>
    <dgm:cxn modelId="{1FFB22D3-7D27-4FCE-810F-273D5907088E}" type="presOf" srcId="{8C268E69-B0B6-4B10-A18E-92A4355E0764}" destId="{5ADB7C13-E1E5-414C-88D9-245F3D3A7F43}" srcOrd="0" destOrd="0" presId="urn:microsoft.com/office/officeart/2005/8/layout/vList2"/>
    <dgm:cxn modelId="{04C4F39C-7D07-4A66-8C02-3D458A843E2F}" type="presOf" srcId="{FB7A7E09-A1A3-46D0-8256-FC4D5D236930}" destId="{E2733DE7-B7AD-4C4F-8E43-5D7A524B4738}" srcOrd="0" destOrd="0" presId="urn:microsoft.com/office/officeart/2005/8/layout/vList2"/>
    <dgm:cxn modelId="{62BFF870-85E4-443B-846F-B1B0D0A2AA94}" srcId="{EC1E1C89-A73D-4FF2-9CE2-C0C328BE2EAD}" destId="{FB7A7E09-A1A3-46D0-8256-FC4D5D236930}" srcOrd="1" destOrd="0" parTransId="{53773831-6567-43A1-B348-F65501C74E47}" sibTransId="{EBC6E734-934C-4166-B545-A5E783129103}"/>
    <dgm:cxn modelId="{60F319EE-1C28-467E-BB80-5FA0FE691925}" srcId="{EC1E1C89-A73D-4FF2-9CE2-C0C328BE2EAD}" destId="{8C268E69-B0B6-4B10-A18E-92A4355E0764}" srcOrd="0" destOrd="0" parTransId="{E4C4E408-F891-4FA0-8A15-79D92943CC90}" sibTransId="{4847500E-1B06-4D83-AA18-85A75BA60805}"/>
    <dgm:cxn modelId="{BCE1710F-4DDF-4AB9-A542-220A8FDAD1F1}" type="presOf" srcId="{EC1E1C89-A73D-4FF2-9CE2-C0C328BE2EAD}" destId="{AC0E0752-E0F3-4D8A-AC64-F14CFB5B4837}" srcOrd="0" destOrd="0" presId="urn:microsoft.com/office/officeart/2005/8/layout/vList2"/>
    <dgm:cxn modelId="{D342639D-7A04-4833-8065-29BBC8868986}" srcId="{8C268E69-B0B6-4B10-A18E-92A4355E0764}" destId="{6CA7559C-2F69-40F8-A317-C6B441B718FD}" srcOrd="0" destOrd="0" parTransId="{7A759245-FDD6-4582-B1E2-F086A19368C6}" sibTransId="{6894E979-1CB5-4A16-87AE-A4369DC9E470}"/>
    <dgm:cxn modelId="{3FCE6BD0-236F-446D-AF92-2919482CE4DB}" type="presOf" srcId="{5A22CEDD-8901-44D0-BC4E-55C089D260C9}" destId="{7924A4F5-09B4-44F2-A33D-F92402F3807A}" srcOrd="0" destOrd="0" presId="urn:microsoft.com/office/officeart/2005/8/layout/vList2"/>
    <dgm:cxn modelId="{45D93903-67CA-4757-A1B5-F214AE76786C}" type="presOf" srcId="{6CA7559C-2F69-40F8-A317-C6B441B718FD}" destId="{97B7693F-7C5D-47FB-A7C1-02634850D615}" srcOrd="0" destOrd="0" presId="urn:microsoft.com/office/officeart/2005/8/layout/vList2"/>
    <dgm:cxn modelId="{DD04EAE7-60FA-49FA-BEDD-4F5F8E7F71A5}" type="presParOf" srcId="{AC0E0752-E0F3-4D8A-AC64-F14CFB5B4837}" destId="{5ADB7C13-E1E5-414C-88D9-245F3D3A7F43}" srcOrd="0" destOrd="0" presId="urn:microsoft.com/office/officeart/2005/8/layout/vList2"/>
    <dgm:cxn modelId="{8ADBA617-3627-45F1-8845-A8F30B0A5EDC}" type="presParOf" srcId="{AC0E0752-E0F3-4D8A-AC64-F14CFB5B4837}" destId="{97B7693F-7C5D-47FB-A7C1-02634850D615}" srcOrd="1" destOrd="0" presId="urn:microsoft.com/office/officeart/2005/8/layout/vList2"/>
    <dgm:cxn modelId="{52741776-707D-47E9-9220-6136292AB74B}" type="presParOf" srcId="{AC0E0752-E0F3-4D8A-AC64-F14CFB5B4837}" destId="{E2733DE7-B7AD-4C4F-8E43-5D7A524B4738}" srcOrd="2" destOrd="0" presId="urn:microsoft.com/office/officeart/2005/8/layout/vList2"/>
    <dgm:cxn modelId="{6FF0EAE3-80FF-4F2A-A888-3E8FF832CFB0}" type="presParOf" srcId="{AC0E0752-E0F3-4D8A-AC64-F14CFB5B4837}" destId="{A73D4237-8438-4474-9F63-57E8D5D7DD82}" srcOrd="3" destOrd="0" presId="urn:microsoft.com/office/officeart/2005/8/layout/vList2"/>
    <dgm:cxn modelId="{A7A3940A-8BF4-4385-B205-C2720876554E}" type="presParOf" srcId="{AC0E0752-E0F3-4D8A-AC64-F14CFB5B4837}" destId="{7924A4F5-09B4-44F2-A33D-F92402F3807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32BDBF9-2B2B-4E21-B475-2544C9A739B8}" type="doc">
      <dgm:prSet loTypeId="urn:microsoft.com/office/officeart/2005/8/layout/vList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8C4FD4A-A8A7-4BB1-82C9-5D6BBCA8364C}">
      <dgm:prSet phldrT="[Текст]" custT="1"/>
      <dgm:spPr/>
      <dgm:t>
        <a:bodyPr/>
        <a:lstStyle/>
        <a:p>
          <a:r>
            <a:rPr lang="ru-RU" sz="2000" dirty="0" smtClean="0"/>
            <a:t>1) основные образовательные программы</a:t>
          </a:r>
        </a:p>
      </dgm:t>
    </dgm:pt>
    <dgm:pt modelId="{F8D0142D-AA37-450A-AEF8-1DC1630C57AC}" type="parTrans" cxnId="{1F715566-B30F-4236-B87B-7BED6C392AD5}">
      <dgm:prSet/>
      <dgm:spPr/>
      <dgm:t>
        <a:bodyPr/>
        <a:lstStyle/>
        <a:p>
          <a:endParaRPr lang="ru-RU"/>
        </a:p>
      </dgm:t>
    </dgm:pt>
    <dgm:pt modelId="{A013520C-2724-44ED-AC8D-67CE16C2C97E}" type="sibTrans" cxnId="{1F715566-B30F-4236-B87B-7BED6C392AD5}">
      <dgm:prSet/>
      <dgm:spPr/>
      <dgm:t>
        <a:bodyPr/>
        <a:lstStyle/>
        <a:p>
          <a:endParaRPr lang="ru-RU"/>
        </a:p>
      </dgm:t>
    </dgm:pt>
    <dgm:pt modelId="{DC859DF5-7BBE-46E0-803E-A07B90547D52}">
      <dgm:prSet phldrT="[Текст]" custT="1"/>
      <dgm:spPr/>
      <dgm:t>
        <a:bodyPr/>
        <a:lstStyle/>
        <a:p>
          <a:r>
            <a:rPr lang="ru-RU" sz="2000" dirty="0" smtClean="0"/>
            <a:t>2) дополнительные образовательные программы</a:t>
          </a:r>
          <a:endParaRPr lang="ru-RU" sz="2000" dirty="0"/>
        </a:p>
      </dgm:t>
    </dgm:pt>
    <dgm:pt modelId="{CCB39EB7-2CC6-43CF-BE61-C21881A5E0B4}" type="parTrans" cxnId="{3DACF4A5-2FC8-4D8D-BC38-D10DE04FD53E}">
      <dgm:prSet/>
      <dgm:spPr/>
      <dgm:t>
        <a:bodyPr/>
        <a:lstStyle/>
        <a:p>
          <a:endParaRPr lang="ru-RU"/>
        </a:p>
      </dgm:t>
    </dgm:pt>
    <dgm:pt modelId="{CD10CDA3-324D-488D-8EC7-4E62BFFDD36D}" type="sibTrans" cxnId="{3DACF4A5-2FC8-4D8D-BC38-D10DE04FD53E}">
      <dgm:prSet/>
      <dgm:spPr/>
      <dgm:t>
        <a:bodyPr/>
        <a:lstStyle/>
        <a:p>
          <a:endParaRPr lang="ru-RU"/>
        </a:p>
      </dgm:t>
    </dgm:pt>
    <dgm:pt modelId="{7E9C4562-564B-4FBE-8C6E-A6A5B0114545}">
      <dgm:prSet custT="1"/>
      <dgm:spPr/>
      <dgm:t>
        <a:bodyPr/>
        <a:lstStyle/>
        <a:p>
          <a:r>
            <a:rPr lang="ru-RU" sz="1600" dirty="0" smtClean="0"/>
            <a:t>основные общеобразовательные программы</a:t>
          </a:r>
          <a:endParaRPr lang="ru-RU" sz="1600" dirty="0"/>
        </a:p>
      </dgm:t>
    </dgm:pt>
    <dgm:pt modelId="{2DF0C95E-BBAB-4AB4-AB8A-76563B3135D7}" type="parTrans" cxnId="{F59BC413-4DBA-46B0-85E7-FD2EEFC359F4}">
      <dgm:prSet/>
      <dgm:spPr/>
      <dgm:t>
        <a:bodyPr/>
        <a:lstStyle/>
        <a:p>
          <a:endParaRPr lang="ru-RU"/>
        </a:p>
      </dgm:t>
    </dgm:pt>
    <dgm:pt modelId="{76EE5A59-CC71-4782-AD28-F1C52A65697A}" type="sibTrans" cxnId="{F59BC413-4DBA-46B0-85E7-FD2EEFC359F4}">
      <dgm:prSet/>
      <dgm:spPr/>
      <dgm:t>
        <a:bodyPr/>
        <a:lstStyle/>
        <a:p>
          <a:endParaRPr lang="ru-RU"/>
        </a:p>
      </dgm:t>
    </dgm:pt>
    <dgm:pt modelId="{E94DAB90-3916-48C3-AA74-C60869D00C00}">
      <dgm:prSet custT="1"/>
      <dgm:spPr/>
      <dgm:t>
        <a:bodyPr/>
        <a:lstStyle/>
        <a:p>
          <a:r>
            <a:rPr lang="ru-RU" sz="1600" dirty="0" smtClean="0"/>
            <a:t>основные профессиональные образовательные программы:</a:t>
          </a:r>
          <a:endParaRPr lang="ru-RU" sz="1600" dirty="0"/>
        </a:p>
      </dgm:t>
    </dgm:pt>
    <dgm:pt modelId="{457A30BB-FD5D-4ED8-B89A-E70DCF065571}" type="parTrans" cxnId="{B556547A-5806-4B18-9667-0653AE8B8ADB}">
      <dgm:prSet/>
      <dgm:spPr/>
      <dgm:t>
        <a:bodyPr/>
        <a:lstStyle/>
        <a:p>
          <a:endParaRPr lang="ru-RU"/>
        </a:p>
      </dgm:t>
    </dgm:pt>
    <dgm:pt modelId="{B125376F-20EA-4D7B-AADB-6BF9B260CAED}" type="sibTrans" cxnId="{B556547A-5806-4B18-9667-0653AE8B8ADB}">
      <dgm:prSet/>
      <dgm:spPr/>
      <dgm:t>
        <a:bodyPr/>
        <a:lstStyle/>
        <a:p>
          <a:endParaRPr lang="ru-RU"/>
        </a:p>
      </dgm:t>
    </dgm:pt>
    <dgm:pt modelId="{7F476C87-35B3-4408-832A-EF96293D4372}">
      <dgm:prSet custT="1"/>
      <dgm:spPr/>
      <dgm:t>
        <a:bodyPr/>
        <a:lstStyle/>
        <a:p>
          <a:r>
            <a:rPr lang="ru-RU" sz="1600" dirty="0" smtClean="0"/>
            <a:t>дополнительные общеобразовательные программы</a:t>
          </a:r>
          <a:endParaRPr lang="ru-RU" sz="1600" dirty="0"/>
        </a:p>
      </dgm:t>
    </dgm:pt>
    <dgm:pt modelId="{4EAA354F-A5F4-4D97-8135-B36A8AF4C1CD}" type="parTrans" cxnId="{25D37363-1471-4609-A6BF-34C414548D0B}">
      <dgm:prSet/>
      <dgm:spPr/>
      <dgm:t>
        <a:bodyPr/>
        <a:lstStyle/>
        <a:p>
          <a:endParaRPr lang="ru-RU"/>
        </a:p>
      </dgm:t>
    </dgm:pt>
    <dgm:pt modelId="{FACB00AF-9AC0-4E23-890F-1966C0A0287E}" type="sibTrans" cxnId="{25D37363-1471-4609-A6BF-34C414548D0B}">
      <dgm:prSet/>
      <dgm:spPr/>
      <dgm:t>
        <a:bodyPr/>
        <a:lstStyle/>
        <a:p>
          <a:endParaRPr lang="ru-RU"/>
        </a:p>
      </dgm:t>
    </dgm:pt>
    <dgm:pt modelId="{DFC22279-5D2F-498B-8F53-CA46D807D96E}">
      <dgm:prSet custT="1"/>
      <dgm:spPr/>
      <dgm:t>
        <a:bodyPr/>
        <a:lstStyle/>
        <a:p>
          <a:r>
            <a:rPr lang="ru-RU" sz="1600" dirty="0" smtClean="0"/>
            <a:t>дополнительные профессиональные программы</a:t>
          </a:r>
          <a:endParaRPr lang="ru-RU" sz="1600" dirty="0"/>
        </a:p>
      </dgm:t>
    </dgm:pt>
    <dgm:pt modelId="{E25E7D19-89A7-4B20-95E2-099BB4CDAE5A}" type="parTrans" cxnId="{37DAA9DA-95DF-4170-BB7A-1666D695327B}">
      <dgm:prSet/>
      <dgm:spPr/>
      <dgm:t>
        <a:bodyPr/>
        <a:lstStyle/>
        <a:p>
          <a:endParaRPr lang="ru-RU"/>
        </a:p>
      </dgm:t>
    </dgm:pt>
    <dgm:pt modelId="{6A1D7F09-9B00-4790-A2B8-DBE7286C5DA5}" type="sibTrans" cxnId="{37DAA9DA-95DF-4170-BB7A-1666D695327B}">
      <dgm:prSet/>
      <dgm:spPr/>
      <dgm:t>
        <a:bodyPr/>
        <a:lstStyle/>
        <a:p>
          <a:endParaRPr lang="ru-RU"/>
        </a:p>
      </dgm:t>
    </dgm:pt>
    <dgm:pt modelId="{D527B2FE-F060-4EC3-BDEC-F3D62EA1E895}">
      <dgm:prSet custT="1"/>
      <dgm:spPr/>
      <dgm:t>
        <a:bodyPr/>
        <a:lstStyle/>
        <a:p>
          <a:r>
            <a:rPr lang="ru-RU" sz="1600" dirty="0" smtClean="0"/>
            <a:t>программы профессионального обучения</a:t>
          </a:r>
          <a:endParaRPr lang="ru-RU" sz="1600" dirty="0"/>
        </a:p>
      </dgm:t>
    </dgm:pt>
    <dgm:pt modelId="{55ED0694-03D9-4D4F-84D4-376550A20C72}" type="parTrans" cxnId="{3D896B5E-F1A3-4417-8DED-DF822624A60B}">
      <dgm:prSet/>
      <dgm:spPr/>
      <dgm:t>
        <a:bodyPr/>
        <a:lstStyle/>
        <a:p>
          <a:endParaRPr lang="ru-RU"/>
        </a:p>
      </dgm:t>
    </dgm:pt>
    <dgm:pt modelId="{FBEE0774-8999-462C-88EF-07A76A33CB3E}" type="sibTrans" cxnId="{3D896B5E-F1A3-4417-8DED-DF822624A60B}">
      <dgm:prSet/>
      <dgm:spPr/>
      <dgm:t>
        <a:bodyPr/>
        <a:lstStyle/>
        <a:p>
          <a:endParaRPr lang="ru-RU"/>
        </a:p>
      </dgm:t>
    </dgm:pt>
    <dgm:pt modelId="{1C349B56-E11A-458A-939D-CD3714112425}" type="pres">
      <dgm:prSet presAssocID="{332BDBF9-2B2B-4E21-B475-2544C9A739B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F4E172-567A-4345-ADA7-3324EE238047}" type="pres">
      <dgm:prSet presAssocID="{18C4FD4A-A8A7-4BB1-82C9-5D6BBCA8364C}" presName="parentText" presStyleLbl="node1" presStyleIdx="0" presStyleCnt="2" custScaleY="82600" custLinFactNeighborX="-16563" custLinFactNeighborY="-245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646093-23F5-49B2-BBC8-1CD548A21C56}" type="pres">
      <dgm:prSet presAssocID="{18C4FD4A-A8A7-4BB1-82C9-5D6BBCA8364C}" presName="childText" presStyleLbl="revTx" presStyleIdx="0" presStyleCnt="2" custScaleY="986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491B02-1BB1-492B-8EB8-A6F19B19A39E}" type="pres">
      <dgm:prSet presAssocID="{DC859DF5-7BBE-46E0-803E-A07B90547D52}" presName="parentText" presStyleLbl="node1" presStyleIdx="1" presStyleCnt="2" custScaleY="73578" custLinFactNeighborX="1639" custLinFactNeighborY="22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BDAA08-45C8-4400-8103-F2FE0256EDE3}" type="pres">
      <dgm:prSet presAssocID="{DC859DF5-7BBE-46E0-803E-A07B90547D52}" presName="childText" presStyleLbl="revTx" presStyleIdx="1" presStyleCnt="2" custScaleY="114493" custLinFactNeighborX="-4918" custLinFactNeighborY="334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7650CF-20E2-4F81-8B72-F5D44F8F54B0}" type="presOf" srcId="{332BDBF9-2B2B-4E21-B475-2544C9A739B8}" destId="{1C349B56-E11A-458A-939D-CD3714112425}" srcOrd="0" destOrd="0" presId="urn:microsoft.com/office/officeart/2005/8/layout/vList2"/>
    <dgm:cxn modelId="{F8BB56FB-50B0-475A-8A11-0A661DD26D55}" type="presOf" srcId="{7F476C87-35B3-4408-832A-EF96293D4372}" destId="{F7BDAA08-45C8-4400-8103-F2FE0256EDE3}" srcOrd="0" destOrd="0" presId="urn:microsoft.com/office/officeart/2005/8/layout/vList2"/>
    <dgm:cxn modelId="{3DACF4A5-2FC8-4D8D-BC38-D10DE04FD53E}" srcId="{332BDBF9-2B2B-4E21-B475-2544C9A739B8}" destId="{DC859DF5-7BBE-46E0-803E-A07B90547D52}" srcOrd="1" destOrd="0" parTransId="{CCB39EB7-2CC6-43CF-BE61-C21881A5E0B4}" sibTransId="{CD10CDA3-324D-488D-8EC7-4E62BFFDD36D}"/>
    <dgm:cxn modelId="{F59BC413-4DBA-46B0-85E7-FD2EEFC359F4}" srcId="{18C4FD4A-A8A7-4BB1-82C9-5D6BBCA8364C}" destId="{7E9C4562-564B-4FBE-8C6E-A6A5B0114545}" srcOrd="0" destOrd="0" parTransId="{2DF0C95E-BBAB-4AB4-AB8A-76563B3135D7}" sibTransId="{76EE5A59-CC71-4782-AD28-F1C52A65697A}"/>
    <dgm:cxn modelId="{1F715566-B30F-4236-B87B-7BED6C392AD5}" srcId="{332BDBF9-2B2B-4E21-B475-2544C9A739B8}" destId="{18C4FD4A-A8A7-4BB1-82C9-5D6BBCA8364C}" srcOrd="0" destOrd="0" parTransId="{F8D0142D-AA37-450A-AEF8-1DC1630C57AC}" sibTransId="{A013520C-2724-44ED-AC8D-67CE16C2C97E}"/>
    <dgm:cxn modelId="{37DAA9DA-95DF-4170-BB7A-1666D695327B}" srcId="{DC859DF5-7BBE-46E0-803E-A07B90547D52}" destId="{DFC22279-5D2F-498B-8F53-CA46D807D96E}" srcOrd="1" destOrd="0" parTransId="{E25E7D19-89A7-4B20-95E2-099BB4CDAE5A}" sibTransId="{6A1D7F09-9B00-4790-A2B8-DBE7286C5DA5}"/>
    <dgm:cxn modelId="{B556547A-5806-4B18-9667-0653AE8B8ADB}" srcId="{18C4FD4A-A8A7-4BB1-82C9-5D6BBCA8364C}" destId="{E94DAB90-3916-48C3-AA74-C60869D00C00}" srcOrd="1" destOrd="0" parTransId="{457A30BB-FD5D-4ED8-B89A-E70DCF065571}" sibTransId="{B125376F-20EA-4D7B-AADB-6BF9B260CAED}"/>
    <dgm:cxn modelId="{9947247A-0200-4F79-9ED3-E820634D36E1}" type="presOf" srcId="{DFC22279-5D2F-498B-8F53-CA46D807D96E}" destId="{F7BDAA08-45C8-4400-8103-F2FE0256EDE3}" srcOrd="0" destOrd="1" presId="urn:microsoft.com/office/officeart/2005/8/layout/vList2"/>
    <dgm:cxn modelId="{474EFE09-396A-43D5-BC67-6A780174589D}" type="presOf" srcId="{D527B2FE-F060-4EC3-BDEC-F3D62EA1E895}" destId="{35646093-23F5-49B2-BBC8-1CD548A21C56}" srcOrd="0" destOrd="2" presId="urn:microsoft.com/office/officeart/2005/8/layout/vList2"/>
    <dgm:cxn modelId="{3D896B5E-F1A3-4417-8DED-DF822624A60B}" srcId="{18C4FD4A-A8A7-4BB1-82C9-5D6BBCA8364C}" destId="{D527B2FE-F060-4EC3-BDEC-F3D62EA1E895}" srcOrd="2" destOrd="0" parTransId="{55ED0694-03D9-4D4F-84D4-376550A20C72}" sibTransId="{FBEE0774-8999-462C-88EF-07A76A33CB3E}"/>
    <dgm:cxn modelId="{2A74844E-08BD-4903-98F3-E943E495C6E0}" type="presOf" srcId="{DC859DF5-7BBE-46E0-803E-A07B90547D52}" destId="{EF491B02-1BB1-492B-8EB8-A6F19B19A39E}" srcOrd="0" destOrd="0" presId="urn:microsoft.com/office/officeart/2005/8/layout/vList2"/>
    <dgm:cxn modelId="{25D37363-1471-4609-A6BF-34C414548D0B}" srcId="{DC859DF5-7BBE-46E0-803E-A07B90547D52}" destId="{7F476C87-35B3-4408-832A-EF96293D4372}" srcOrd="0" destOrd="0" parTransId="{4EAA354F-A5F4-4D97-8135-B36A8AF4C1CD}" sibTransId="{FACB00AF-9AC0-4E23-890F-1966C0A0287E}"/>
    <dgm:cxn modelId="{50171163-F16D-49A6-8A56-469A1B5993CD}" type="presOf" srcId="{E94DAB90-3916-48C3-AA74-C60869D00C00}" destId="{35646093-23F5-49B2-BBC8-1CD548A21C56}" srcOrd="0" destOrd="1" presId="urn:microsoft.com/office/officeart/2005/8/layout/vList2"/>
    <dgm:cxn modelId="{1771A433-5C6B-44C6-9253-EA65954E556E}" type="presOf" srcId="{7E9C4562-564B-4FBE-8C6E-A6A5B0114545}" destId="{35646093-23F5-49B2-BBC8-1CD548A21C56}" srcOrd="0" destOrd="0" presId="urn:microsoft.com/office/officeart/2005/8/layout/vList2"/>
    <dgm:cxn modelId="{924DCEBD-C153-497D-A6F9-202975AD3296}" type="presOf" srcId="{18C4FD4A-A8A7-4BB1-82C9-5D6BBCA8364C}" destId="{A5F4E172-567A-4345-ADA7-3324EE238047}" srcOrd="0" destOrd="0" presId="urn:microsoft.com/office/officeart/2005/8/layout/vList2"/>
    <dgm:cxn modelId="{8712E2F1-7FA9-4E5E-8DA8-E77B79DB2CDA}" type="presParOf" srcId="{1C349B56-E11A-458A-939D-CD3714112425}" destId="{A5F4E172-567A-4345-ADA7-3324EE238047}" srcOrd="0" destOrd="0" presId="urn:microsoft.com/office/officeart/2005/8/layout/vList2"/>
    <dgm:cxn modelId="{D59A818C-BB90-475D-9FA6-2E2EB43138AD}" type="presParOf" srcId="{1C349B56-E11A-458A-939D-CD3714112425}" destId="{35646093-23F5-49B2-BBC8-1CD548A21C56}" srcOrd="1" destOrd="0" presId="urn:microsoft.com/office/officeart/2005/8/layout/vList2"/>
    <dgm:cxn modelId="{459F9B30-27B2-44D6-AEBA-2C1E3E28BE88}" type="presParOf" srcId="{1C349B56-E11A-458A-939D-CD3714112425}" destId="{EF491B02-1BB1-492B-8EB8-A6F19B19A39E}" srcOrd="2" destOrd="0" presId="urn:microsoft.com/office/officeart/2005/8/layout/vList2"/>
    <dgm:cxn modelId="{7F6F1D40-12FC-4A3F-9652-BD8E1517C9A5}" type="presParOf" srcId="{1C349B56-E11A-458A-939D-CD3714112425}" destId="{F7BDAA08-45C8-4400-8103-F2FE0256EDE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9A23F7-CE6D-4CBD-AF61-E8186003CD11}" type="doc">
      <dgm:prSet loTypeId="urn:microsoft.com/office/officeart/2005/8/layout/hierarchy3" loCatId="hierarchy" qsTypeId="urn:microsoft.com/office/officeart/2005/8/quickstyle/simple1#2" qsCatId="simple" csTypeId="urn:microsoft.com/office/officeart/2005/8/colors/colorful1#4" csCatId="colorful" phldr="1"/>
      <dgm:spPr/>
      <dgm:t>
        <a:bodyPr/>
        <a:lstStyle/>
        <a:p>
          <a:endParaRPr lang="ru-RU"/>
        </a:p>
      </dgm:t>
    </dgm:pt>
    <dgm:pt modelId="{2A296B18-6E97-45A9-B08E-E873422BDF44}">
      <dgm:prSet phldrT="[Текст]"/>
      <dgm:spPr/>
      <dgm:t>
        <a:bodyPr/>
        <a:lstStyle/>
        <a:p>
          <a:r>
            <a:rPr lang="ru-RU" dirty="0" smtClean="0"/>
            <a:t>Основные общеобразовательные программы</a:t>
          </a:r>
          <a:endParaRPr lang="ru-RU" dirty="0"/>
        </a:p>
      </dgm:t>
    </dgm:pt>
    <dgm:pt modelId="{AF85F406-581D-4FA5-9BC5-E7E695127245}" type="parTrans" cxnId="{E309EB2A-3A6C-4DCC-B957-5F9D2C1CEB00}">
      <dgm:prSet/>
      <dgm:spPr/>
      <dgm:t>
        <a:bodyPr/>
        <a:lstStyle/>
        <a:p>
          <a:endParaRPr lang="ru-RU"/>
        </a:p>
      </dgm:t>
    </dgm:pt>
    <dgm:pt modelId="{CF3934FB-E08E-4C0F-A754-6F9BA1049549}" type="sibTrans" cxnId="{E309EB2A-3A6C-4DCC-B957-5F9D2C1CEB00}">
      <dgm:prSet/>
      <dgm:spPr/>
      <dgm:t>
        <a:bodyPr/>
        <a:lstStyle/>
        <a:p>
          <a:endParaRPr lang="ru-RU"/>
        </a:p>
      </dgm:t>
    </dgm:pt>
    <dgm:pt modelId="{C6B6342F-B0B5-4C80-A4CB-FB7D5D7EEE9D}">
      <dgm:prSet phldrT="[Текст]" custT="1"/>
      <dgm:spPr/>
      <dgm:t>
        <a:bodyPr/>
        <a:lstStyle/>
        <a:p>
          <a:r>
            <a:rPr lang="ru-RU" sz="1000" dirty="0" smtClean="0"/>
            <a:t>образовательные программы дошкольного образования</a:t>
          </a:r>
          <a:endParaRPr lang="ru-RU" sz="1000" dirty="0"/>
        </a:p>
      </dgm:t>
    </dgm:pt>
    <dgm:pt modelId="{7B9BFE5B-5A47-47A6-A9F2-ECAC88991634}" type="parTrans" cxnId="{CF960252-82D6-4C12-86C3-D7FF9B81474A}">
      <dgm:prSet/>
      <dgm:spPr/>
      <dgm:t>
        <a:bodyPr/>
        <a:lstStyle/>
        <a:p>
          <a:endParaRPr lang="ru-RU"/>
        </a:p>
      </dgm:t>
    </dgm:pt>
    <dgm:pt modelId="{2F970330-2D33-403F-8409-C5B8D90EE604}" type="sibTrans" cxnId="{CF960252-82D6-4C12-86C3-D7FF9B81474A}">
      <dgm:prSet/>
      <dgm:spPr/>
      <dgm:t>
        <a:bodyPr/>
        <a:lstStyle/>
        <a:p>
          <a:endParaRPr lang="ru-RU"/>
        </a:p>
      </dgm:t>
    </dgm:pt>
    <dgm:pt modelId="{8B11EA7D-A075-4F0B-80FA-DDEFA2C2E925}">
      <dgm:prSet phldrT="[Текст]"/>
      <dgm:spPr/>
      <dgm:t>
        <a:bodyPr/>
        <a:lstStyle/>
        <a:p>
          <a:r>
            <a:rPr lang="ru-RU" dirty="0" smtClean="0"/>
            <a:t>Основные профессиональные образовательные программы</a:t>
          </a:r>
          <a:endParaRPr lang="ru-RU" dirty="0"/>
        </a:p>
      </dgm:t>
    </dgm:pt>
    <dgm:pt modelId="{A7AED02A-3659-46CF-99E7-205524551551}" type="parTrans" cxnId="{33F89452-187C-4FCA-9464-2D8F7BCAB14C}">
      <dgm:prSet/>
      <dgm:spPr/>
      <dgm:t>
        <a:bodyPr/>
        <a:lstStyle/>
        <a:p>
          <a:endParaRPr lang="ru-RU"/>
        </a:p>
      </dgm:t>
    </dgm:pt>
    <dgm:pt modelId="{49740284-9CCC-49CE-9660-1C9E31ABE623}" type="sibTrans" cxnId="{33F89452-187C-4FCA-9464-2D8F7BCAB14C}">
      <dgm:prSet/>
      <dgm:spPr/>
      <dgm:t>
        <a:bodyPr/>
        <a:lstStyle/>
        <a:p>
          <a:endParaRPr lang="ru-RU"/>
        </a:p>
      </dgm:t>
    </dgm:pt>
    <dgm:pt modelId="{D62E22F5-23F3-464A-9D3A-8836AD27603D}">
      <dgm:prSet phldrT="[Текст]" custT="1"/>
      <dgm:spPr/>
      <dgm:t>
        <a:bodyPr/>
        <a:lstStyle/>
        <a:p>
          <a:r>
            <a:rPr lang="ru-RU" sz="1000" dirty="0" smtClean="0"/>
            <a:t>образовательные программы среднего профессионального образования:</a:t>
          </a:r>
          <a:endParaRPr lang="ru-RU" sz="1000" dirty="0"/>
        </a:p>
      </dgm:t>
    </dgm:pt>
    <dgm:pt modelId="{F6107B6C-CF76-4306-A76D-6546DF57441C}" type="parTrans" cxnId="{943FB80B-368D-4DA2-9EBD-B99A1A85EA53}">
      <dgm:prSet/>
      <dgm:spPr/>
      <dgm:t>
        <a:bodyPr/>
        <a:lstStyle/>
        <a:p>
          <a:endParaRPr lang="ru-RU"/>
        </a:p>
      </dgm:t>
    </dgm:pt>
    <dgm:pt modelId="{0374E6A9-34C5-4E00-8B2A-D6D2E56968DC}" type="sibTrans" cxnId="{943FB80B-368D-4DA2-9EBD-B99A1A85EA53}">
      <dgm:prSet/>
      <dgm:spPr/>
      <dgm:t>
        <a:bodyPr/>
        <a:lstStyle/>
        <a:p>
          <a:endParaRPr lang="ru-RU"/>
        </a:p>
      </dgm:t>
    </dgm:pt>
    <dgm:pt modelId="{D0D5C1B5-2E16-4F59-A76F-8A6643000392}">
      <dgm:prSet phldrT="[Текст]" custT="1"/>
      <dgm:spPr/>
      <dgm:t>
        <a:bodyPr/>
        <a:lstStyle/>
        <a:p>
          <a:r>
            <a:rPr lang="ru-RU" sz="1000" dirty="0" smtClean="0"/>
            <a:t>образовательные программы начального общего образования</a:t>
          </a:r>
          <a:endParaRPr lang="ru-RU" sz="1000" dirty="0"/>
        </a:p>
      </dgm:t>
    </dgm:pt>
    <dgm:pt modelId="{0ECA7EAE-0EAB-4D54-B200-402EDAAE9A75}" type="parTrans" cxnId="{18BF5860-6E4A-4442-87F2-0BC2487ACB49}">
      <dgm:prSet/>
      <dgm:spPr/>
      <dgm:t>
        <a:bodyPr/>
        <a:lstStyle/>
        <a:p>
          <a:endParaRPr lang="ru-RU"/>
        </a:p>
      </dgm:t>
    </dgm:pt>
    <dgm:pt modelId="{6EDB1EA8-C0AA-42AF-9474-ACEF817000AB}" type="sibTrans" cxnId="{18BF5860-6E4A-4442-87F2-0BC2487ACB49}">
      <dgm:prSet/>
      <dgm:spPr/>
      <dgm:t>
        <a:bodyPr/>
        <a:lstStyle/>
        <a:p>
          <a:endParaRPr lang="ru-RU"/>
        </a:p>
      </dgm:t>
    </dgm:pt>
    <dgm:pt modelId="{6DADC952-F87B-4F6A-889E-CCD23FFAD80F}">
      <dgm:prSet phldrT="[Текст]" custT="1"/>
      <dgm:spPr/>
      <dgm:t>
        <a:bodyPr/>
        <a:lstStyle/>
        <a:p>
          <a:r>
            <a:rPr lang="ru-RU" sz="1000" dirty="0" smtClean="0"/>
            <a:t>образовательные программы основного общего образования</a:t>
          </a:r>
          <a:endParaRPr lang="ru-RU" sz="1000" dirty="0"/>
        </a:p>
      </dgm:t>
    </dgm:pt>
    <dgm:pt modelId="{1FE00319-6E66-4E2E-B488-04CAD0F6AD60}" type="parTrans" cxnId="{921CC70A-B3D3-4C8E-9EC5-A7C4858E828B}">
      <dgm:prSet/>
      <dgm:spPr/>
      <dgm:t>
        <a:bodyPr/>
        <a:lstStyle/>
        <a:p>
          <a:endParaRPr lang="ru-RU"/>
        </a:p>
      </dgm:t>
    </dgm:pt>
    <dgm:pt modelId="{039DD702-6C69-418F-8A6A-636531D43BF4}" type="sibTrans" cxnId="{921CC70A-B3D3-4C8E-9EC5-A7C4858E828B}">
      <dgm:prSet/>
      <dgm:spPr/>
      <dgm:t>
        <a:bodyPr/>
        <a:lstStyle/>
        <a:p>
          <a:endParaRPr lang="ru-RU"/>
        </a:p>
      </dgm:t>
    </dgm:pt>
    <dgm:pt modelId="{111DD0BD-9C11-4CBD-A146-41164426A4B7}">
      <dgm:prSet phldrT="[Текст]" custT="1"/>
      <dgm:spPr/>
      <dgm:t>
        <a:bodyPr/>
        <a:lstStyle/>
        <a:p>
          <a:r>
            <a:rPr lang="ru-RU" sz="1000" dirty="0" smtClean="0"/>
            <a:t>образовательные программы среднего общего образования</a:t>
          </a:r>
          <a:endParaRPr lang="ru-RU" sz="1000" dirty="0"/>
        </a:p>
      </dgm:t>
    </dgm:pt>
    <dgm:pt modelId="{51DDC01B-55D6-41EE-80BF-E3010D61C138}" type="parTrans" cxnId="{8659A812-0659-46BD-AC6B-D6B9A9ADDE37}">
      <dgm:prSet/>
      <dgm:spPr/>
      <dgm:t>
        <a:bodyPr/>
        <a:lstStyle/>
        <a:p>
          <a:endParaRPr lang="ru-RU"/>
        </a:p>
      </dgm:t>
    </dgm:pt>
    <dgm:pt modelId="{0D07C136-E957-45FB-BECD-B7F655ADFD8C}" type="sibTrans" cxnId="{8659A812-0659-46BD-AC6B-D6B9A9ADDE37}">
      <dgm:prSet/>
      <dgm:spPr/>
      <dgm:t>
        <a:bodyPr/>
        <a:lstStyle/>
        <a:p>
          <a:endParaRPr lang="ru-RU"/>
        </a:p>
      </dgm:t>
    </dgm:pt>
    <dgm:pt modelId="{028C78F4-86D2-441D-9D76-F887CAA316E0}">
      <dgm:prSet phldrT="[Текст]" custT="1"/>
      <dgm:spPr/>
      <dgm:t>
        <a:bodyPr/>
        <a:lstStyle/>
        <a:p>
          <a:r>
            <a:rPr lang="ru-RU" sz="1000" dirty="0" smtClean="0"/>
            <a:t>образовательные программы высшего образования:</a:t>
          </a:r>
          <a:endParaRPr lang="ru-RU" sz="1000" dirty="0"/>
        </a:p>
      </dgm:t>
    </dgm:pt>
    <dgm:pt modelId="{1E9CF8D8-18FD-4384-A20C-C459546634D6}" type="parTrans" cxnId="{4AD8DA5A-18EA-4A36-886A-358A24214D07}">
      <dgm:prSet/>
      <dgm:spPr/>
      <dgm:t>
        <a:bodyPr/>
        <a:lstStyle/>
        <a:p>
          <a:endParaRPr lang="ru-RU"/>
        </a:p>
      </dgm:t>
    </dgm:pt>
    <dgm:pt modelId="{9D3E4EC1-36CB-44D6-BC5F-5C617F974C0E}" type="sibTrans" cxnId="{4AD8DA5A-18EA-4A36-886A-358A24214D07}">
      <dgm:prSet/>
      <dgm:spPr/>
      <dgm:t>
        <a:bodyPr/>
        <a:lstStyle/>
        <a:p>
          <a:endParaRPr lang="ru-RU"/>
        </a:p>
      </dgm:t>
    </dgm:pt>
    <dgm:pt modelId="{695B2C9B-4E72-4BC8-A32E-460E86B57178}">
      <dgm:prSet phldrT="[Текст]"/>
      <dgm:spPr/>
      <dgm:t>
        <a:bodyPr/>
        <a:lstStyle/>
        <a:p>
          <a:r>
            <a:rPr lang="ru-RU" dirty="0" smtClean="0"/>
            <a:t>Программы профессионального обучения</a:t>
          </a:r>
          <a:endParaRPr lang="ru-RU" dirty="0"/>
        </a:p>
      </dgm:t>
    </dgm:pt>
    <dgm:pt modelId="{58BC649F-B1A8-45F4-B6C2-EA0127FECB61}" type="parTrans" cxnId="{AD74B0D4-FCFC-407E-9385-30FBAEBDF869}">
      <dgm:prSet/>
      <dgm:spPr/>
      <dgm:t>
        <a:bodyPr/>
        <a:lstStyle/>
        <a:p>
          <a:endParaRPr lang="ru-RU"/>
        </a:p>
      </dgm:t>
    </dgm:pt>
    <dgm:pt modelId="{2EFE8B6D-9050-4A81-ABB0-52F2B1B56D77}" type="sibTrans" cxnId="{AD74B0D4-FCFC-407E-9385-30FBAEBDF869}">
      <dgm:prSet/>
      <dgm:spPr/>
      <dgm:t>
        <a:bodyPr/>
        <a:lstStyle/>
        <a:p>
          <a:endParaRPr lang="ru-RU"/>
        </a:p>
      </dgm:t>
    </dgm:pt>
    <dgm:pt modelId="{0AB153A6-880A-488C-9150-82F7786595B3}">
      <dgm:prSet phldrT="[Текст]" custT="1"/>
      <dgm:spPr/>
      <dgm:t>
        <a:bodyPr/>
        <a:lstStyle/>
        <a:p>
          <a:r>
            <a:rPr lang="ru-RU" sz="1000" dirty="0" smtClean="0"/>
            <a:t>программы профессиональной подготовки по профессиям рабочих, должностям служащих</a:t>
          </a:r>
          <a:endParaRPr lang="ru-RU" sz="1000" dirty="0"/>
        </a:p>
      </dgm:t>
    </dgm:pt>
    <dgm:pt modelId="{6EA5F108-70CB-4FC7-973B-0BB54AF9463E}" type="parTrans" cxnId="{3A890BFA-DA4D-42B6-8D31-BC5AD3A567C6}">
      <dgm:prSet/>
      <dgm:spPr/>
      <dgm:t>
        <a:bodyPr/>
        <a:lstStyle/>
        <a:p>
          <a:endParaRPr lang="ru-RU"/>
        </a:p>
      </dgm:t>
    </dgm:pt>
    <dgm:pt modelId="{96520A9F-A504-4D88-88F9-7E11DBE0F53A}" type="sibTrans" cxnId="{3A890BFA-DA4D-42B6-8D31-BC5AD3A567C6}">
      <dgm:prSet/>
      <dgm:spPr/>
      <dgm:t>
        <a:bodyPr/>
        <a:lstStyle/>
        <a:p>
          <a:endParaRPr lang="ru-RU"/>
        </a:p>
      </dgm:t>
    </dgm:pt>
    <dgm:pt modelId="{A3385445-2663-4A76-952A-576223DCFF76}">
      <dgm:prSet phldrT="[Текст]" custT="1"/>
      <dgm:spPr/>
      <dgm:t>
        <a:bodyPr/>
        <a:lstStyle/>
        <a:p>
          <a:r>
            <a:rPr lang="ru-RU" sz="1000" dirty="0" smtClean="0"/>
            <a:t>программы переподготовки рабочих, служащих</a:t>
          </a:r>
          <a:endParaRPr lang="ru-RU" sz="1000" dirty="0"/>
        </a:p>
      </dgm:t>
    </dgm:pt>
    <dgm:pt modelId="{A934B56B-055D-4E6B-81DA-52897D144C7A}" type="parTrans" cxnId="{FF52804C-168C-4A14-85E0-8AF8B5A445D7}">
      <dgm:prSet/>
      <dgm:spPr/>
      <dgm:t>
        <a:bodyPr/>
        <a:lstStyle/>
        <a:p>
          <a:endParaRPr lang="ru-RU"/>
        </a:p>
      </dgm:t>
    </dgm:pt>
    <dgm:pt modelId="{4FF149CB-8727-4D56-B0BF-FB63662FD8B2}" type="sibTrans" cxnId="{FF52804C-168C-4A14-85E0-8AF8B5A445D7}">
      <dgm:prSet/>
      <dgm:spPr/>
      <dgm:t>
        <a:bodyPr/>
        <a:lstStyle/>
        <a:p>
          <a:endParaRPr lang="ru-RU"/>
        </a:p>
      </dgm:t>
    </dgm:pt>
    <dgm:pt modelId="{EFDFBF52-349C-48A2-8D83-3D48FB418CE6}">
      <dgm:prSet phldrT="[Текст]" custT="1"/>
      <dgm:spPr/>
      <dgm:t>
        <a:bodyPr/>
        <a:lstStyle/>
        <a:p>
          <a:r>
            <a:rPr lang="ru-RU" sz="1000" dirty="0" smtClean="0"/>
            <a:t>программы повышения квалификации рабочих, служащих</a:t>
          </a:r>
          <a:endParaRPr lang="ru-RU" sz="1000" dirty="0"/>
        </a:p>
      </dgm:t>
    </dgm:pt>
    <dgm:pt modelId="{E35229B2-89B2-4C2D-9D10-CA98B6BE7B0B}" type="parTrans" cxnId="{3B5DA13A-6CFB-4402-ABF5-5AE51FE1181F}">
      <dgm:prSet/>
      <dgm:spPr/>
      <dgm:t>
        <a:bodyPr/>
        <a:lstStyle/>
        <a:p>
          <a:endParaRPr lang="ru-RU"/>
        </a:p>
      </dgm:t>
    </dgm:pt>
    <dgm:pt modelId="{D40D62A2-DE13-4E32-909D-1EDE15EBAA59}" type="sibTrans" cxnId="{3B5DA13A-6CFB-4402-ABF5-5AE51FE1181F}">
      <dgm:prSet/>
      <dgm:spPr/>
      <dgm:t>
        <a:bodyPr/>
        <a:lstStyle/>
        <a:p>
          <a:endParaRPr lang="ru-RU"/>
        </a:p>
      </dgm:t>
    </dgm:pt>
    <dgm:pt modelId="{A8D3E6EC-B1F5-4D43-A753-F4ECE6C25637}">
      <dgm:prSet phldrT="[Текст]" custT="1"/>
      <dgm:spPr/>
      <dgm:t>
        <a:bodyPr/>
        <a:lstStyle/>
        <a:p>
          <a:r>
            <a:rPr lang="ru-RU" sz="1000" dirty="0" smtClean="0"/>
            <a:t> программы подготовки квалифицированных рабочих</a:t>
          </a:r>
          <a:endParaRPr lang="ru-RU" sz="1000" dirty="0"/>
        </a:p>
      </dgm:t>
    </dgm:pt>
    <dgm:pt modelId="{A420ED4C-2FD2-48AA-80CF-68D2FF7901AC}" type="parTrans" cxnId="{D00ABC77-74C4-4452-B6E6-6777F0C50EB3}">
      <dgm:prSet/>
      <dgm:spPr/>
      <dgm:t>
        <a:bodyPr/>
        <a:lstStyle/>
        <a:p>
          <a:endParaRPr lang="ru-RU"/>
        </a:p>
      </dgm:t>
    </dgm:pt>
    <dgm:pt modelId="{335D1E40-636D-4BDE-9D71-4817E8FF839E}" type="sibTrans" cxnId="{D00ABC77-74C4-4452-B6E6-6777F0C50EB3}">
      <dgm:prSet/>
      <dgm:spPr/>
      <dgm:t>
        <a:bodyPr/>
        <a:lstStyle/>
        <a:p>
          <a:endParaRPr lang="ru-RU"/>
        </a:p>
      </dgm:t>
    </dgm:pt>
    <dgm:pt modelId="{4DF7E5B0-2BA3-4098-8DC6-CBB1CC13E559}">
      <dgm:prSet phldrT="[Текст]" custT="1"/>
      <dgm:spPr/>
      <dgm:t>
        <a:bodyPr/>
        <a:lstStyle/>
        <a:p>
          <a:r>
            <a:rPr lang="ru-RU" sz="1000" dirty="0" smtClean="0"/>
            <a:t>программы подготовки специалистов среднего звена</a:t>
          </a:r>
          <a:endParaRPr lang="ru-RU" sz="1000" dirty="0"/>
        </a:p>
      </dgm:t>
    </dgm:pt>
    <dgm:pt modelId="{445645E7-C100-46C5-B122-3CC11FA16AAE}" type="parTrans" cxnId="{4E557E98-64FA-4C21-8268-2543E15A7271}">
      <dgm:prSet/>
      <dgm:spPr/>
      <dgm:t>
        <a:bodyPr/>
        <a:lstStyle/>
        <a:p>
          <a:endParaRPr lang="ru-RU"/>
        </a:p>
      </dgm:t>
    </dgm:pt>
    <dgm:pt modelId="{DEF9D344-AA59-4550-A771-9E20A3E0B8B5}" type="sibTrans" cxnId="{4E557E98-64FA-4C21-8268-2543E15A7271}">
      <dgm:prSet/>
      <dgm:spPr/>
      <dgm:t>
        <a:bodyPr/>
        <a:lstStyle/>
        <a:p>
          <a:endParaRPr lang="ru-RU"/>
        </a:p>
      </dgm:t>
    </dgm:pt>
    <dgm:pt modelId="{707EBC0E-5529-4F91-AAB2-AA8064239E2E}">
      <dgm:prSet phldrT="[Текст]" custT="1"/>
      <dgm:spPr/>
      <dgm:t>
        <a:bodyPr/>
        <a:lstStyle/>
        <a:p>
          <a:r>
            <a:rPr lang="ru-RU" sz="1000" dirty="0" smtClean="0"/>
            <a:t>программы бакалавриата</a:t>
          </a:r>
          <a:endParaRPr lang="ru-RU" sz="1000" dirty="0"/>
        </a:p>
      </dgm:t>
    </dgm:pt>
    <dgm:pt modelId="{86A5BDBC-9BA0-47F9-9AFB-E832D6595C3C}" type="parTrans" cxnId="{325ACB15-E5CC-42E0-9342-517D6218C17C}">
      <dgm:prSet/>
      <dgm:spPr/>
      <dgm:t>
        <a:bodyPr/>
        <a:lstStyle/>
        <a:p>
          <a:endParaRPr lang="ru-RU"/>
        </a:p>
      </dgm:t>
    </dgm:pt>
    <dgm:pt modelId="{1F4C728E-8497-4806-8969-2F7594F49C96}" type="sibTrans" cxnId="{325ACB15-E5CC-42E0-9342-517D6218C17C}">
      <dgm:prSet/>
      <dgm:spPr/>
      <dgm:t>
        <a:bodyPr/>
        <a:lstStyle/>
        <a:p>
          <a:endParaRPr lang="ru-RU"/>
        </a:p>
      </dgm:t>
    </dgm:pt>
    <dgm:pt modelId="{75D06B0D-35F7-419C-B08E-1D69D15EDD3B}">
      <dgm:prSet phldrT="[Текст]" custT="1"/>
      <dgm:spPr/>
      <dgm:t>
        <a:bodyPr/>
        <a:lstStyle/>
        <a:p>
          <a:r>
            <a:rPr lang="ru-RU" sz="1000" dirty="0" smtClean="0"/>
            <a:t>программы подготовки специалиста, программы магистратуры</a:t>
          </a:r>
          <a:endParaRPr lang="ru-RU" sz="1000" dirty="0"/>
        </a:p>
      </dgm:t>
    </dgm:pt>
    <dgm:pt modelId="{5A75F402-5E55-41DE-AC59-3AD5C5C455B5}" type="parTrans" cxnId="{FB842A12-D32C-46A3-8779-82CE1FE64451}">
      <dgm:prSet/>
      <dgm:spPr/>
      <dgm:t>
        <a:bodyPr/>
        <a:lstStyle/>
        <a:p>
          <a:endParaRPr lang="ru-RU"/>
        </a:p>
      </dgm:t>
    </dgm:pt>
    <dgm:pt modelId="{747D1A55-B0AF-4DAE-803C-C9305E9DF681}" type="sibTrans" cxnId="{FB842A12-D32C-46A3-8779-82CE1FE64451}">
      <dgm:prSet/>
      <dgm:spPr/>
      <dgm:t>
        <a:bodyPr/>
        <a:lstStyle/>
        <a:p>
          <a:endParaRPr lang="ru-RU"/>
        </a:p>
      </dgm:t>
    </dgm:pt>
    <dgm:pt modelId="{B3F2B50B-EAF6-416A-A1D9-31177F04071D}">
      <dgm:prSet phldrT="[Текст]" custT="1"/>
      <dgm:spPr/>
      <dgm:t>
        <a:bodyPr/>
        <a:lstStyle/>
        <a:p>
          <a:endParaRPr lang="ru-RU" sz="1000" dirty="0"/>
        </a:p>
      </dgm:t>
    </dgm:pt>
    <dgm:pt modelId="{835E2186-A5F1-4593-A5DA-4D1073B8E486}" type="parTrans" cxnId="{645E6359-A06F-443D-8C25-6FF90BA6906F}">
      <dgm:prSet/>
      <dgm:spPr/>
      <dgm:t>
        <a:bodyPr/>
        <a:lstStyle/>
        <a:p>
          <a:endParaRPr lang="ru-RU"/>
        </a:p>
      </dgm:t>
    </dgm:pt>
    <dgm:pt modelId="{48AD2484-10B2-42DF-8494-BFC75084EB90}" type="sibTrans" cxnId="{645E6359-A06F-443D-8C25-6FF90BA6906F}">
      <dgm:prSet/>
      <dgm:spPr/>
      <dgm:t>
        <a:bodyPr/>
        <a:lstStyle/>
        <a:p>
          <a:endParaRPr lang="ru-RU"/>
        </a:p>
      </dgm:t>
    </dgm:pt>
    <dgm:pt modelId="{8B9AB070-D738-4C73-BF6B-C65A0EB0D3EA}">
      <dgm:prSet phldrT="[Текст]" custT="1"/>
      <dgm:spPr/>
      <dgm:t>
        <a:bodyPr/>
        <a:lstStyle/>
        <a:p>
          <a:r>
            <a:rPr lang="ru-RU" sz="1000" dirty="0" smtClean="0"/>
            <a:t>программы подготовки научно-педагогических кадров в аспирантуре (адъюнктуре), программы ординатуры, программы ассистентуры-стажировки</a:t>
          </a:r>
          <a:endParaRPr lang="ru-RU" sz="1000" dirty="0"/>
        </a:p>
      </dgm:t>
    </dgm:pt>
    <dgm:pt modelId="{49DCD2F5-2945-4CAD-B7C4-EFBA60FBD306}" type="parTrans" cxnId="{859D18C7-7D05-4FAB-A73A-78E596F97D29}">
      <dgm:prSet/>
      <dgm:spPr/>
      <dgm:t>
        <a:bodyPr/>
        <a:lstStyle/>
        <a:p>
          <a:endParaRPr lang="ru-RU"/>
        </a:p>
      </dgm:t>
    </dgm:pt>
    <dgm:pt modelId="{256E23CE-3CD2-4C41-9F99-390C9D5BB4B0}" type="sibTrans" cxnId="{859D18C7-7D05-4FAB-A73A-78E596F97D29}">
      <dgm:prSet/>
      <dgm:spPr/>
      <dgm:t>
        <a:bodyPr/>
        <a:lstStyle/>
        <a:p>
          <a:endParaRPr lang="ru-RU"/>
        </a:p>
      </dgm:t>
    </dgm:pt>
    <dgm:pt modelId="{88C19B5B-5469-46E2-8B1C-97A0962F4895}">
      <dgm:prSet phldrT="[Текст]" custT="1"/>
      <dgm:spPr/>
      <dgm:t>
        <a:bodyPr/>
        <a:lstStyle/>
        <a:p>
          <a:endParaRPr lang="ru-RU" sz="1000" dirty="0"/>
        </a:p>
      </dgm:t>
    </dgm:pt>
    <dgm:pt modelId="{94B4D44A-9E9A-4717-8246-1CD8F0ABBACF}" type="parTrans" cxnId="{EBD7372C-3F3C-4E00-81F9-C003F8BA62BB}">
      <dgm:prSet/>
      <dgm:spPr/>
      <dgm:t>
        <a:bodyPr/>
        <a:lstStyle/>
        <a:p>
          <a:endParaRPr lang="ru-RU"/>
        </a:p>
      </dgm:t>
    </dgm:pt>
    <dgm:pt modelId="{E1D6E2B3-90ED-47B5-BD3C-E2D078D5E285}" type="sibTrans" cxnId="{EBD7372C-3F3C-4E00-81F9-C003F8BA62BB}">
      <dgm:prSet/>
      <dgm:spPr/>
      <dgm:t>
        <a:bodyPr/>
        <a:lstStyle/>
        <a:p>
          <a:endParaRPr lang="ru-RU"/>
        </a:p>
      </dgm:t>
    </dgm:pt>
    <dgm:pt modelId="{4BD5E860-622C-4586-A527-662BF1F01E23}" type="pres">
      <dgm:prSet presAssocID="{869A23F7-CE6D-4CBD-AF61-E8186003CD1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9D90820-5A92-435C-ACD1-9A6C3AD831D9}" type="pres">
      <dgm:prSet presAssocID="{2A296B18-6E97-45A9-B08E-E873422BDF44}" presName="root" presStyleCnt="0"/>
      <dgm:spPr/>
      <dgm:t>
        <a:bodyPr/>
        <a:lstStyle/>
        <a:p>
          <a:endParaRPr lang="ru-RU"/>
        </a:p>
      </dgm:t>
    </dgm:pt>
    <dgm:pt modelId="{D8FC66F4-B0CA-4930-A6D0-7150C56BC3B3}" type="pres">
      <dgm:prSet presAssocID="{2A296B18-6E97-45A9-B08E-E873422BDF44}" presName="rootComposite" presStyleCnt="0"/>
      <dgm:spPr/>
      <dgm:t>
        <a:bodyPr/>
        <a:lstStyle/>
        <a:p>
          <a:endParaRPr lang="ru-RU"/>
        </a:p>
      </dgm:t>
    </dgm:pt>
    <dgm:pt modelId="{08FAA780-0C35-4EB4-80C5-ECE52FB7DB0B}" type="pres">
      <dgm:prSet presAssocID="{2A296B18-6E97-45A9-B08E-E873422BDF44}" presName="rootText" presStyleLbl="node1" presStyleIdx="0" presStyleCnt="3" custLinFactNeighborX="-34071" custLinFactNeighborY="-18"/>
      <dgm:spPr/>
      <dgm:t>
        <a:bodyPr/>
        <a:lstStyle/>
        <a:p>
          <a:endParaRPr lang="ru-RU"/>
        </a:p>
      </dgm:t>
    </dgm:pt>
    <dgm:pt modelId="{9C0778B0-EC35-40C4-B12D-EBEFBF62B8C8}" type="pres">
      <dgm:prSet presAssocID="{2A296B18-6E97-45A9-B08E-E873422BDF44}" presName="rootConnector" presStyleLbl="node1" presStyleIdx="0" presStyleCnt="3"/>
      <dgm:spPr/>
      <dgm:t>
        <a:bodyPr/>
        <a:lstStyle/>
        <a:p>
          <a:endParaRPr lang="ru-RU"/>
        </a:p>
      </dgm:t>
    </dgm:pt>
    <dgm:pt modelId="{2E7D72DF-E96C-48BC-9FDB-B609CB5FFFD8}" type="pres">
      <dgm:prSet presAssocID="{2A296B18-6E97-45A9-B08E-E873422BDF44}" presName="childShape" presStyleCnt="0"/>
      <dgm:spPr/>
      <dgm:t>
        <a:bodyPr/>
        <a:lstStyle/>
        <a:p>
          <a:endParaRPr lang="ru-RU"/>
        </a:p>
      </dgm:t>
    </dgm:pt>
    <dgm:pt modelId="{383C93B0-E4BC-42A5-8FBC-9CD836C2A3A7}" type="pres">
      <dgm:prSet presAssocID="{7B9BFE5B-5A47-47A6-A9F2-ECAC88991634}" presName="Name13" presStyleLbl="parChTrans1D2" presStyleIdx="0" presStyleCnt="9"/>
      <dgm:spPr/>
      <dgm:t>
        <a:bodyPr/>
        <a:lstStyle/>
        <a:p>
          <a:endParaRPr lang="ru-RU"/>
        </a:p>
      </dgm:t>
    </dgm:pt>
    <dgm:pt modelId="{5FDEA6C6-C6B1-4DC1-82F5-19EA2BC7FB7E}" type="pres">
      <dgm:prSet presAssocID="{C6B6342F-B0B5-4C80-A4CB-FB7D5D7EEE9D}" presName="childText" presStyleLbl="bgAcc1" presStyleIdx="0" presStyleCnt="9" custScaleX="117244" custScaleY="56630" custLinFactNeighborX="-6246" custLinFactNeighborY="-35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675A3C-C38B-49F3-8B26-440A4FCCA9BD}" type="pres">
      <dgm:prSet presAssocID="{0ECA7EAE-0EAB-4D54-B200-402EDAAE9A75}" presName="Name13" presStyleLbl="parChTrans1D2" presStyleIdx="1" presStyleCnt="9"/>
      <dgm:spPr/>
      <dgm:t>
        <a:bodyPr/>
        <a:lstStyle/>
        <a:p>
          <a:endParaRPr lang="ru-RU"/>
        </a:p>
      </dgm:t>
    </dgm:pt>
    <dgm:pt modelId="{F1B204B8-4B91-45F2-9499-F74AB1321A80}" type="pres">
      <dgm:prSet presAssocID="{D0D5C1B5-2E16-4F59-A76F-8A6643000392}" presName="childText" presStyleLbl="bgAcc1" presStyleIdx="1" presStyleCnt="9" custScaleX="114410" custScaleY="62077" custLinFactNeighborX="-6246" custLinFactNeighborY="-2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316DE0-1C18-476A-8F0E-59B0BC334F44}" type="pres">
      <dgm:prSet presAssocID="{1FE00319-6E66-4E2E-B488-04CAD0F6AD60}" presName="Name13" presStyleLbl="parChTrans1D2" presStyleIdx="2" presStyleCnt="9"/>
      <dgm:spPr/>
      <dgm:t>
        <a:bodyPr/>
        <a:lstStyle/>
        <a:p>
          <a:endParaRPr lang="ru-RU"/>
        </a:p>
      </dgm:t>
    </dgm:pt>
    <dgm:pt modelId="{A3B5DEB5-2536-4547-844F-634C4C356E8C}" type="pres">
      <dgm:prSet presAssocID="{6DADC952-F87B-4F6A-889E-CCD23FFAD80F}" presName="childText" presStyleLbl="bgAcc1" presStyleIdx="2" presStyleCnt="9" custScaleX="118000" custScaleY="61974" custLinFactNeighborX="-10245" custLinFactNeighborY="5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91F185-0794-4650-9C76-1B5B7A7B7B22}" type="pres">
      <dgm:prSet presAssocID="{51DDC01B-55D6-41EE-80BF-E3010D61C138}" presName="Name13" presStyleLbl="parChTrans1D2" presStyleIdx="3" presStyleCnt="9"/>
      <dgm:spPr/>
      <dgm:t>
        <a:bodyPr/>
        <a:lstStyle/>
        <a:p>
          <a:endParaRPr lang="ru-RU"/>
        </a:p>
      </dgm:t>
    </dgm:pt>
    <dgm:pt modelId="{AAEEC632-AC88-431E-A332-348A4C46E118}" type="pres">
      <dgm:prSet presAssocID="{111DD0BD-9C11-4CBD-A146-41164426A4B7}" presName="childText" presStyleLbl="bgAcc1" presStyleIdx="3" presStyleCnt="9" custScaleX="116004" custScaleY="69796" custLinFactNeighborX="-10246" custLinFactNeighborY="-32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50519C-8FB3-456F-811F-6A60F128B4A1}" type="pres">
      <dgm:prSet presAssocID="{8B11EA7D-A075-4F0B-80FA-DDEFA2C2E925}" presName="root" presStyleCnt="0"/>
      <dgm:spPr/>
      <dgm:t>
        <a:bodyPr/>
        <a:lstStyle/>
        <a:p>
          <a:endParaRPr lang="ru-RU"/>
        </a:p>
      </dgm:t>
    </dgm:pt>
    <dgm:pt modelId="{191268A9-0405-4351-81F6-C5A3A481A00D}" type="pres">
      <dgm:prSet presAssocID="{8B11EA7D-A075-4F0B-80FA-DDEFA2C2E925}" presName="rootComposite" presStyleCnt="0"/>
      <dgm:spPr/>
      <dgm:t>
        <a:bodyPr/>
        <a:lstStyle/>
        <a:p>
          <a:endParaRPr lang="ru-RU"/>
        </a:p>
      </dgm:t>
    </dgm:pt>
    <dgm:pt modelId="{E45F2B14-3080-4002-A907-F95D87918CCA}" type="pres">
      <dgm:prSet presAssocID="{8B11EA7D-A075-4F0B-80FA-DDEFA2C2E925}" presName="rootText" presStyleLbl="node1" presStyleIdx="1" presStyleCnt="3" custScaleX="117722"/>
      <dgm:spPr/>
      <dgm:t>
        <a:bodyPr/>
        <a:lstStyle/>
        <a:p>
          <a:endParaRPr lang="ru-RU"/>
        </a:p>
      </dgm:t>
    </dgm:pt>
    <dgm:pt modelId="{4C35CF60-DFCF-4786-9A47-0918868DB566}" type="pres">
      <dgm:prSet presAssocID="{8B11EA7D-A075-4F0B-80FA-DDEFA2C2E925}" presName="rootConnector" presStyleLbl="node1" presStyleIdx="1" presStyleCnt="3"/>
      <dgm:spPr/>
      <dgm:t>
        <a:bodyPr/>
        <a:lstStyle/>
        <a:p>
          <a:endParaRPr lang="ru-RU"/>
        </a:p>
      </dgm:t>
    </dgm:pt>
    <dgm:pt modelId="{FCD20107-FAFB-4656-B0EE-67D26D107A8F}" type="pres">
      <dgm:prSet presAssocID="{8B11EA7D-A075-4F0B-80FA-DDEFA2C2E925}" presName="childShape" presStyleCnt="0"/>
      <dgm:spPr/>
      <dgm:t>
        <a:bodyPr/>
        <a:lstStyle/>
        <a:p>
          <a:endParaRPr lang="ru-RU"/>
        </a:p>
      </dgm:t>
    </dgm:pt>
    <dgm:pt modelId="{094B32C6-84EB-4A9C-A866-E1C5EFE6063F}" type="pres">
      <dgm:prSet presAssocID="{F6107B6C-CF76-4306-A76D-6546DF57441C}" presName="Name13" presStyleLbl="parChTrans1D2" presStyleIdx="4" presStyleCnt="9"/>
      <dgm:spPr/>
      <dgm:t>
        <a:bodyPr/>
        <a:lstStyle/>
        <a:p>
          <a:endParaRPr lang="ru-RU"/>
        </a:p>
      </dgm:t>
    </dgm:pt>
    <dgm:pt modelId="{A51BC7BD-F132-4329-B9C1-67A5A38A3D7F}" type="pres">
      <dgm:prSet presAssocID="{D62E22F5-23F3-464A-9D3A-8836AD27603D}" presName="childText" presStyleLbl="bgAcc1" presStyleIdx="4" presStyleCnt="9" custScaleX="156516" custScaleY="113061" custLinFactNeighborX="2943" custLinFactNeighborY="28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C46AC9-837E-4014-9417-23A969690545}" type="pres">
      <dgm:prSet presAssocID="{1E9CF8D8-18FD-4384-A20C-C459546634D6}" presName="Name13" presStyleLbl="parChTrans1D2" presStyleIdx="5" presStyleCnt="9"/>
      <dgm:spPr/>
      <dgm:t>
        <a:bodyPr/>
        <a:lstStyle/>
        <a:p>
          <a:endParaRPr lang="ru-RU"/>
        </a:p>
      </dgm:t>
    </dgm:pt>
    <dgm:pt modelId="{37511E98-5052-4D9F-B8D6-D01B4A88BDBB}" type="pres">
      <dgm:prSet presAssocID="{028C78F4-86D2-441D-9D76-F887CAA316E0}" presName="childText" presStyleLbl="bgAcc1" presStyleIdx="5" presStyleCnt="9" custScaleX="152320" custScaleY="173689" custLinFactNeighborX="2943" custLinFactNeighborY="544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681CBF-FF1A-4521-932F-2EAA434B746B}" type="pres">
      <dgm:prSet presAssocID="{695B2C9B-4E72-4BC8-A32E-460E86B57178}" presName="root" presStyleCnt="0"/>
      <dgm:spPr/>
      <dgm:t>
        <a:bodyPr/>
        <a:lstStyle/>
        <a:p>
          <a:endParaRPr lang="ru-RU"/>
        </a:p>
      </dgm:t>
    </dgm:pt>
    <dgm:pt modelId="{970DEBE4-F57C-4DEB-B652-E60E651F91BD}" type="pres">
      <dgm:prSet presAssocID="{695B2C9B-4E72-4BC8-A32E-460E86B57178}" presName="rootComposite" presStyleCnt="0"/>
      <dgm:spPr/>
      <dgm:t>
        <a:bodyPr/>
        <a:lstStyle/>
        <a:p>
          <a:endParaRPr lang="ru-RU"/>
        </a:p>
      </dgm:t>
    </dgm:pt>
    <dgm:pt modelId="{B8699486-844A-4B05-83AC-434070541664}" type="pres">
      <dgm:prSet presAssocID="{695B2C9B-4E72-4BC8-A32E-460E86B57178}" presName="rootText" presStyleLbl="node1" presStyleIdx="2" presStyleCnt="3" custScaleX="95550" custLinFactNeighborX="25805" custLinFactNeighborY="-219"/>
      <dgm:spPr/>
      <dgm:t>
        <a:bodyPr/>
        <a:lstStyle/>
        <a:p>
          <a:endParaRPr lang="ru-RU"/>
        </a:p>
      </dgm:t>
    </dgm:pt>
    <dgm:pt modelId="{0B647C87-33A6-48A0-9A82-737B3F66A994}" type="pres">
      <dgm:prSet presAssocID="{695B2C9B-4E72-4BC8-A32E-460E86B57178}" presName="rootConnector" presStyleLbl="node1" presStyleIdx="2" presStyleCnt="3"/>
      <dgm:spPr/>
      <dgm:t>
        <a:bodyPr/>
        <a:lstStyle/>
        <a:p>
          <a:endParaRPr lang="ru-RU"/>
        </a:p>
      </dgm:t>
    </dgm:pt>
    <dgm:pt modelId="{68375359-A72E-45B8-9AA3-9C0225EE6B8C}" type="pres">
      <dgm:prSet presAssocID="{695B2C9B-4E72-4BC8-A32E-460E86B57178}" presName="childShape" presStyleCnt="0"/>
      <dgm:spPr/>
      <dgm:t>
        <a:bodyPr/>
        <a:lstStyle/>
        <a:p>
          <a:endParaRPr lang="ru-RU"/>
        </a:p>
      </dgm:t>
    </dgm:pt>
    <dgm:pt modelId="{518101FF-57A5-4994-9DAF-C83A809DA2FA}" type="pres">
      <dgm:prSet presAssocID="{6EA5F108-70CB-4FC7-973B-0BB54AF9463E}" presName="Name13" presStyleLbl="parChTrans1D2" presStyleIdx="6" presStyleCnt="9"/>
      <dgm:spPr/>
      <dgm:t>
        <a:bodyPr/>
        <a:lstStyle/>
        <a:p>
          <a:endParaRPr lang="ru-RU"/>
        </a:p>
      </dgm:t>
    </dgm:pt>
    <dgm:pt modelId="{D73E17C8-BD0B-416B-8D6B-38D76D0FBBA9}" type="pres">
      <dgm:prSet presAssocID="{0AB153A6-880A-488C-9150-82F7786595B3}" presName="childText" presStyleLbl="bgAcc1" presStyleIdx="6" presStyleCnt="9" custScaleY="78475" custLinFactNeighborX="29820" custLinFactNeighborY="-85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BABDED-A225-4695-B3C0-E281E136D184}" type="pres">
      <dgm:prSet presAssocID="{A934B56B-055D-4E6B-81DA-52897D144C7A}" presName="Name13" presStyleLbl="parChTrans1D2" presStyleIdx="7" presStyleCnt="9"/>
      <dgm:spPr/>
      <dgm:t>
        <a:bodyPr/>
        <a:lstStyle/>
        <a:p>
          <a:endParaRPr lang="ru-RU"/>
        </a:p>
      </dgm:t>
    </dgm:pt>
    <dgm:pt modelId="{434D966D-117E-4F7A-8912-FABF99D0B9F7}" type="pres">
      <dgm:prSet presAssocID="{A3385445-2663-4A76-952A-576223DCFF76}" presName="childText" presStyleLbl="bgAcc1" presStyleIdx="7" presStyleCnt="9" custScaleY="64746" custLinFactNeighborX="29820" custLinFactNeighborY="-9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B79CBD-3BFB-4843-B9E2-A12D2BA3BAF0}" type="pres">
      <dgm:prSet presAssocID="{E35229B2-89B2-4C2D-9D10-CA98B6BE7B0B}" presName="Name13" presStyleLbl="parChTrans1D2" presStyleIdx="8" presStyleCnt="9"/>
      <dgm:spPr/>
      <dgm:t>
        <a:bodyPr/>
        <a:lstStyle/>
        <a:p>
          <a:endParaRPr lang="ru-RU"/>
        </a:p>
      </dgm:t>
    </dgm:pt>
    <dgm:pt modelId="{391504A9-41AE-4E38-A052-574D517CEED1}" type="pres">
      <dgm:prSet presAssocID="{EFDFBF52-349C-48A2-8D83-3D48FB418CE6}" presName="childText" presStyleLbl="bgAcc1" presStyleIdx="8" presStyleCnt="9" custScaleY="64746" custLinFactNeighborX="29820" custLinFactNeighborY="-2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184D5A-1D3D-4CC9-9639-5094165E8E8A}" type="presOf" srcId="{6DADC952-F87B-4F6A-889E-CCD23FFAD80F}" destId="{A3B5DEB5-2536-4547-844F-634C4C356E8C}" srcOrd="0" destOrd="0" presId="urn:microsoft.com/office/officeart/2005/8/layout/hierarchy3"/>
    <dgm:cxn modelId="{FB842A12-D32C-46A3-8779-82CE1FE64451}" srcId="{028C78F4-86D2-441D-9D76-F887CAA316E0}" destId="{75D06B0D-35F7-419C-B08E-1D69D15EDD3B}" srcOrd="2" destOrd="0" parTransId="{5A75F402-5E55-41DE-AC59-3AD5C5C455B5}" sibTransId="{747D1A55-B0AF-4DAE-803C-C9305E9DF681}"/>
    <dgm:cxn modelId="{4D8725F1-CE1C-40DF-9D77-46BD6FF81DD9}" type="presOf" srcId="{028C78F4-86D2-441D-9D76-F887CAA316E0}" destId="{37511E98-5052-4D9F-B8D6-D01B4A88BDBB}" srcOrd="0" destOrd="0" presId="urn:microsoft.com/office/officeart/2005/8/layout/hierarchy3"/>
    <dgm:cxn modelId="{3A890BFA-DA4D-42B6-8D31-BC5AD3A567C6}" srcId="{695B2C9B-4E72-4BC8-A32E-460E86B57178}" destId="{0AB153A6-880A-488C-9150-82F7786595B3}" srcOrd="0" destOrd="0" parTransId="{6EA5F108-70CB-4FC7-973B-0BB54AF9463E}" sibTransId="{96520A9F-A504-4D88-88F9-7E11DBE0F53A}"/>
    <dgm:cxn modelId="{95BF71B2-791C-4F44-B691-AF29AA6FE8FF}" type="presOf" srcId="{75D06B0D-35F7-419C-B08E-1D69D15EDD3B}" destId="{37511E98-5052-4D9F-B8D6-D01B4A88BDBB}" srcOrd="0" destOrd="3" presId="urn:microsoft.com/office/officeart/2005/8/layout/hierarchy3"/>
    <dgm:cxn modelId="{EBD7372C-3F3C-4E00-81F9-C003F8BA62BB}" srcId="{028C78F4-86D2-441D-9D76-F887CAA316E0}" destId="{88C19B5B-5469-46E2-8B1C-97A0962F4895}" srcOrd="3" destOrd="0" parTransId="{94B4D44A-9E9A-4717-8246-1CD8F0ABBACF}" sibTransId="{E1D6E2B3-90ED-47B5-BD3C-E2D078D5E285}"/>
    <dgm:cxn modelId="{18BF5860-6E4A-4442-87F2-0BC2487ACB49}" srcId="{2A296B18-6E97-45A9-B08E-E873422BDF44}" destId="{D0D5C1B5-2E16-4F59-A76F-8A6643000392}" srcOrd="1" destOrd="0" parTransId="{0ECA7EAE-0EAB-4D54-B200-402EDAAE9A75}" sibTransId="{6EDB1EA8-C0AA-42AF-9474-ACEF817000AB}"/>
    <dgm:cxn modelId="{325ACB15-E5CC-42E0-9342-517D6218C17C}" srcId="{028C78F4-86D2-441D-9D76-F887CAA316E0}" destId="{707EBC0E-5529-4F91-AAB2-AA8064239E2E}" srcOrd="0" destOrd="0" parTransId="{86A5BDBC-9BA0-47F9-9AFB-E832D6595C3C}" sibTransId="{1F4C728E-8497-4806-8969-2F7594F49C96}"/>
    <dgm:cxn modelId="{757EBAC5-30B4-4563-9168-020CFF7D82D3}" type="presOf" srcId="{707EBC0E-5529-4F91-AAB2-AA8064239E2E}" destId="{37511E98-5052-4D9F-B8D6-D01B4A88BDBB}" srcOrd="0" destOrd="1" presId="urn:microsoft.com/office/officeart/2005/8/layout/hierarchy3"/>
    <dgm:cxn modelId="{3B5DA13A-6CFB-4402-ABF5-5AE51FE1181F}" srcId="{695B2C9B-4E72-4BC8-A32E-460E86B57178}" destId="{EFDFBF52-349C-48A2-8D83-3D48FB418CE6}" srcOrd="2" destOrd="0" parTransId="{E35229B2-89B2-4C2D-9D10-CA98B6BE7B0B}" sibTransId="{D40D62A2-DE13-4E32-909D-1EDE15EBAA59}"/>
    <dgm:cxn modelId="{02FC3F15-93E0-4563-9F91-158D59311686}" type="presOf" srcId="{EFDFBF52-349C-48A2-8D83-3D48FB418CE6}" destId="{391504A9-41AE-4E38-A052-574D517CEED1}" srcOrd="0" destOrd="0" presId="urn:microsoft.com/office/officeart/2005/8/layout/hierarchy3"/>
    <dgm:cxn modelId="{200974EB-5239-4FE4-AB35-7193111FF7CA}" type="presOf" srcId="{2A296B18-6E97-45A9-B08E-E873422BDF44}" destId="{9C0778B0-EC35-40C4-B12D-EBEFBF62B8C8}" srcOrd="1" destOrd="0" presId="urn:microsoft.com/office/officeart/2005/8/layout/hierarchy3"/>
    <dgm:cxn modelId="{4E557E98-64FA-4C21-8268-2543E15A7271}" srcId="{D62E22F5-23F3-464A-9D3A-8836AD27603D}" destId="{4DF7E5B0-2BA3-4098-8DC6-CBB1CC13E559}" srcOrd="1" destOrd="0" parTransId="{445645E7-C100-46C5-B122-3CC11FA16AAE}" sibTransId="{DEF9D344-AA59-4550-A771-9E20A3E0B8B5}"/>
    <dgm:cxn modelId="{4C80B7D4-DABD-4351-9D71-A71884419E14}" type="presOf" srcId="{4DF7E5B0-2BA3-4098-8DC6-CBB1CC13E559}" destId="{A51BC7BD-F132-4329-B9C1-67A5A38A3D7F}" srcOrd="0" destOrd="2" presId="urn:microsoft.com/office/officeart/2005/8/layout/hierarchy3"/>
    <dgm:cxn modelId="{859D18C7-7D05-4FAB-A73A-78E596F97D29}" srcId="{028C78F4-86D2-441D-9D76-F887CAA316E0}" destId="{8B9AB070-D738-4C73-BF6B-C65A0EB0D3EA}" srcOrd="4" destOrd="0" parTransId="{49DCD2F5-2945-4CAD-B7C4-EFBA60FBD306}" sibTransId="{256E23CE-3CD2-4C41-9F99-390C9D5BB4B0}"/>
    <dgm:cxn modelId="{ED4BA401-573F-4B06-BB10-739A81F8B109}" type="presOf" srcId="{695B2C9B-4E72-4BC8-A32E-460E86B57178}" destId="{B8699486-844A-4B05-83AC-434070541664}" srcOrd="0" destOrd="0" presId="urn:microsoft.com/office/officeart/2005/8/layout/hierarchy3"/>
    <dgm:cxn modelId="{2635A439-AEF2-4C7C-874B-1B101222C7D9}" type="presOf" srcId="{B3F2B50B-EAF6-416A-A1D9-31177F04071D}" destId="{37511E98-5052-4D9F-B8D6-D01B4A88BDBB}" srcOrd="0" destOrd="2" presId="urn:microsoft.com/office/officeart/2005/8/layout/hierarchy3"/>
    <dgm:cxn modelId="{D00ABC77-74C4-4452-B6E6-6777F0C50EB3}" srcId="{D62E22F5-23F3-464A-9D3A-8836AD27603D}" destId="{A8D3E6EC-B1F5-4D43-A753-F4ECE6C25637}" srcOrd="0" destOrd="0" parTransId="{A420ED4C-2FD2-48AA-80CF-68D2FF7901AC}" sibTransId="{335D1E40-636D-4BDE-9D71-4817E8FF839E}"/>
    <dgm:cxn modelId="{519C37AE-D24D-49E9-BFA6-BAFBF5217B77}" type="presOf" srcId="{D62E22F5-23F3-464A-9D3A-8836AD27603D}" destId="{A51BC7BD-F132-4329-B9C1-67A5A38A3D7F}" srcOrd="0" destOrd="0" presId="urn:microsoft.com/office/officeart/2005/8/layout/hierarchy3"/>
    <dgm:cxn modelId="{DEA3ACF8-EBAC-4554-8B2D-413A37C0547F}" type="presOf" srcId="{0AB153A6-880A-488C-9150-82F7786595B3}" destId="{D73E17C8-BD0B-416B-8D6B-38D76D0FBBA9}" srcOrd="0" destOrd="0" presId="urn:microsoft.com/office/officeart/2005/8/layout/hierarchy3"/>
    <dgm:cxn modelId="{E309EB2A-3A6C-4DCC-B957-5F9D2C1CEB00}" srcId="{869A23F7-CE6D-4CBD-AF61-E8186003CD11}" destId="{2A296B18-6E97-45A9-B08E-E873422BDF44}" srcOrd="0" destOrd="0" parTransId="{AF85F406-581D-4FA5-9BC5-E7E695127245}" sibTransId="{CF3934FB-E08E-4C0F-A754-6F9BA1049549}"/>
    <dgm:cxn modelId="{33F89452-187C-4FCA-9464-2D8F7BCAB14C}" srcId="{869A23F7-CE6D-4CBD-AF61-E8186003CD11}" destId="{8B11EA7D-A075-4F0B-80FA-DDEFA2C2E925}" srcOrd="1" destOrd="0" parTransId="{A7AED02A-3659-46CF-99E7-205524551551}" sibTransId="{49740284-9CCC-49CE-9660-1C9E31ABE623}"/>
    <dgm:cxn modelId="{74603DDF-9B3F-4407-9937-5E0F10B600F2}" type="presOf" srcId="{1E9CF8D8-18FD-4384-A20C-C459546634D6}" destId="{C7C46AC9-837E-4014-9417-23A969690545}" srcOrd="0" destOrd="0" presId="urn:microsoft.com/office/officeart/2005/8/layout/hierarchy3"/>
    <dgm:cxn modelId="{628074FE-98B6-4F9C-A048-065E3CBA1B38}" type="presOf" srcId="{F6107B6C-CF76-4306-A76D-6546DF57441C}" destId="{094B32C6-84EB-4A9C-A866-E1C5EFE6063F}" srcOrd="0" destOrd="0" presId="urn:microsoft.com/office/officeart/2005/8/layout/hierarchy3"/>
    <dgm:cxn modelId="{8F0DA1E4-4655-4909-B66B-529088CE0DAB}" type="presOf" srcId="{695B2C9B-4E72-4BC8-A32E-460E86B57178}" destId="{0B647C87-33A6-48A0-9A82-737B3F66A994}" srcOrd="1" destOrd="0" presId="urn:microsoft.com/office/officeart/2005/8/layout/hierarchy3"/>
    <dgm:cxn modelId="{4AC76E7A-8799-49A4-ABEC-CBBCDC41537A}" type="presOf" srcId="{88C19B5B-5469-46E2-8B1C-97A0962F4895}" destId="{37511E98-5052-4D9F-B8D6-D01B4A88BDBB}" srcOrd="0" destOrd="4" presId="urn:microsoft.com/office/officeart/2005/8/layout/hierarchy3"/>
    <dgm:cxn modelId="{8659A812-0659-46BD-AC6B-D6B9A9ADDE37}" srcId="{2A296B18-6E97-45A9-B08E-E873422BDF44}" destId="{111DD0BD-9C11-4CBD-A146-41164426A4B7}" srcOrd="3" destOrd="0" parTransId="{51DDC01B-55D6-41EE-80BF-E3010D61C138}" sibTransId="{0D07C136-E957-45FB-BECD-B7F655ADFD8C}"/>
    <dgm:cxn modelId="{96426432-06E9-463F-9F4C-342BF1448C5F}" type="presOf" srcId="{869A23F7-CE6D-4CBD-AF61-E8186003CD11}" destId="{4BD5E860-622C-4586-A527-662BF1F01E23}" srcOrd="0" destOrd="0" presId="urn:microsoft.com/office/officeart/2005/8/layout/hierarchy3"/>
    <dgm:cxn modelId="{D59A25A4-43C7-47F4-B9FB-D341C52F4696}" type="presOf" srcId="{1FE00319-6E66-4E2E-B488-04CAD0F6AD60}" destId="{D5316DE0-1C18-476A-8F0E-59B0BC334F44}" srcOrd="0" destOrd="0" presId="urn:microsoft.com/office/officeart/2005/8/layout/hierarchy3"/>
    <dgm:cxn modelId="{645E6359-A06F-443D-8C25-6FF90BA6906F}" srcId="{028C78F4-86D2-441D-9D76-F887CAA316E0}" destId="{B3F2B50B-EAF6-416A-A1D9-31177F04071D}" srcOrd="1" destOrd="0" parTransId="{835E2186-A5F1-4593-A5DA-4D1073B8E486}" sibTransId="{48AD2484-10B2-42DF-8494-BFC75084EB90}"/>
    <dgm:cxn modelId="{96FDCD97-433F-424E-92F7-9A1820EA2D18}" type="presOf" srcId="{111DD0BD-9C11-4CBD-A146-41164426A4B7}" destId="{AAEEC632-AC88-431E-A332-348A4C46E118}" srcOrd="0" destOrd="0" presId="urn:microsoft.com/office/officeart/2005/8/layout/hierarchy3"/>
    <dgm:cxn modelId="{EAE8619D-065F-44FD-A2F7-3BB373CE19D6}" type="presOf" srcId="{8B11EA7D-A075-4F0B-80FA-DDEFA2C2E925}" destId="{E45F2B14-3080-4002-A907-F95D87918CCA}" srcOrd="0" destOrd="0" presId="urn:microsoft.com/office/officeart/2005/8/layout/hierarchy3"/>
    <dgm:cxn modelId="{7C0D9FC0-5944-4199-A222-9213CB46D08A}" type="presOf" srcId="{2A296B18-6E97-45A9-B08E-E873422BDF44}" destId="{08FAA780-0C35-4EB4-80C5-ECE52FB7DB0B}" srcOrd="0" destOrd="0" presId="urn:microsoft.com/office/officeart/2005/8/layout/hierarchy3"/>
    <dgm:cxn modelId="{DBBF5AFC-C851-4735-9263-3EADC8E89FB4}" type="presOf" srcId="{A934B56B-055D-4E6B-81DA-52897D144C7A}" destId="{F2BABDED-A225-4695-B3C0-E281E136D184}" srcOrd="0" destOrd="0" presId="urn:microsoft.com/office/officeart/2005/8/layout/hierarchy3"/>
    <dgm:cxn modelId="{CF960252-82D6-4C12-86C3-D7FF9B81474A}" srcId="{2A296B18-6E97-45A9-B08E-E873422BDF44}" destId="{C6B6342F-B0B5-4C80-A4CB-FB7D5D7EEE9D}" srcOrd="0" destOrd="0" parTransId="{7B9BFE5B-5A47-47A6-A9F2-ECAC88991634}" sibTransId="{2F970330-2D33-403F-8409-C5B8D90EE604}"/>
    <dgm:cxn modelId="{6CB80E1A-9D7C-43D8-9C4D-6BCE2AFDA203}" type="presOf" srcId="{C6B6342F-B0B5-4C80-A4CB-FB7D5D7EEE9D}" destId="{5FDEA6C6-C6B1-4DC1-82F5-19EA2BC7FB7E}" srcOrd="0" destOrd="0" presId="urn:microsoft.com/office/officeart/2005/8/layout/hierarchy3"/>
    <dgm:cxn modelId="{AD74B0D4-FCFC-407E-9385-30FBAEBDF869}" srcId="{869A23F7-CE6D-4CBD-AF61-E8186003CD11}" destId="{695B2C9B-4E72-4BC8-A32E-460E86B57178}" srcOrd="2" destOrd="0" parTransId="{58BC649F-B1A8-45F4-B6C2-EA0127FECB61}" sibTransId="{2EFE8B6D-9050-4A81-ABB0-52F2B1B56D77}"/>
    <dgm:cxn modelId="{7AAFC143-7A81-45FC-8CC0-E28EDA6AD4A0}" type="presOf" srcId="{7B9BFE5B-5A47-47A6-A9F2-ECAC88991634}" destId="{383C93B0-E4BC-42A5-8FBC-9CD836C2A3A7}" srcOrd="0" destOrd="0" presId="urn:microsoft.com/office/officeart/2005/8/layout/hierarchy3"/>
    <dgm:cxn modelId="{171F659E-3A87-483D-BF38-E409D4E93DBF}" type="presOf" srcId="{A8D3E6EC-B1F5-4D43-A753-F4ECE6C25637}" destId="{A51BC7BD-F132-4329-B9C1-67A5A38A3D7F}" srcOrd="0" destOrd="1" presId="urn:microsoft.com/office/officeart/2005/8/layout/hierarchy3"/>
    <dgm:cxn modelId="{9D340346-FDFB-48DF-B7CD-D3B7ACCB1909}" type="presOf" srcId="{A3385445-2663-4A76-952A-576223DCFF76}" destId="{434D966D-117E-4F7A-8912-FABF99D0B9F7}" srcOrd="0" destOrd="0" presId="urn:microsoft.com/office/officeart/2005/8/layout/hierarchy3"/>
    <dgm:cxn modelId="{FF52804C-168C-4A14-85E0-8AF8B5A445D7}" srcId="{695B2C9B-4E72-4BC8-A32E-460E86B57178}" destId="{A3385445-2663-4A76-952A-576223DCFF76}" srcOrd="1" destOrd="0" parTransId="{A934B56B-055D-4E6B-81DA-52897D144C7A}" sibTransId="{4FF149CB-8727-4D56-B0BF-FB63662FD8B2}"/>
    <dgm:cxn modelId="{BF7B920D-2156-404D-90D8-A382A0CFD64A}" type="presOf" srcId="{E35229B2-89B2-4C2D-9D10-CA98B6BE7B0B}" destId="{A7B79CBD-3BFB-4843-B9E2-A12D2BA3BAF0}" srcOrd="0" destOrd="0" presId="urn:microsoft.com/office/officeart/2005/8/layout/hierarchy3"/>
    <dgm:cxn modelId="{307BBF8C-842C-45B9-A1F4-2A96234C824A}" type="presOf" srcId="{6EA5F108-70CB-4FC7-973B-0BB54AF9463E}" destId="{518101FF-57A5-4994-9DAF-C83A809DA2FA}" srcOrd="0" destOrd="0" presId="urn:microsoft.com/office/officeart/2005/8/layout/hierarchy3"/>
    <dgm:cxn modelId="{943FB80B-368D-4DA2-9EBD-B99A1A85EA53}" srcId="{8B11EA7D-A075-4F0B-80FA-DDEFA2C2E925}" destId="{D62E22F5-23F3-464A-9D3A-8836AD27603D}" srcOrd="0" destOrd="0" parTransId="{F6107B6C-CF76-4306-A76D-6546DF57441C}" sibTransId="{0374E6A9-34C5-4E00-8B2A-D6D2E56968DC}"/>
    <dgm:cxn modelId="{7BBF0101-9B0E-4EFD-89B0-50E7D66CBCE5}" type="presOf" srcId="{51DDC01B-55D6-41EE-80BF-E3010D61C138}" destId="{6491F185-0794-4650-9C76-1B5B7A7B7B22}" srcOrd="0" destOrd="0" presId="urn:microsoft.com/office/officeart/2005/8/layout/hierarchy3"/>
    <dgm:cxn modelId="{4AD8DA5A-18EA-4A36-886A-358A24214D07}" srcId="{8B11EA7D-A075-4F0B-80FA-DDEFA2C2E925}" destId="{028C78F4-86D2-441D-9D76-F887CAA316E0}" srcOrd="1" destOrd="0" parTransId="{1E9CF8D8-18FD-4384-A20C-C459546634D6}" sibTransId="{9D3E4EC1-36CB-44D6-BC5F-5C617F974C0E}"/>
    <dgm:cxn modelId="{1234C705-DE8B-4048-AA52-B7C0F9CDABE7}" type="presOf" srcId="{0ECA7EAE-0EAB-4D54-B200-402EDAAE9A75}" destId="{40675A3C-C38B-49F3-8B26-440A4FCCA9BD}" srcOrd="0" destOrd="0" presId="urn:microsoft.com/office/officeart/2005/8/layout/hierarchy3"/>
    <dgm:cxn modelId="{921CC70A-B3D3-4C8E-9EC5-A7C4858E828B}" srcId="{2A296B18-6E97-45A9-B08E-E873422BDF44}" destId="{6DADC952-F87B-4F6A-889E-CCD23FFAD80F}" srcOrd="2" destOrd="0" parTransId="{1FE00319-6E66-4E2E-B488-04CAD0F6AD60}" sibTransId="{039DD702-6C69-418F-8A6A-636531D43BF4}"/>
    <dgm:cxn modelId="{C4A13798-8AA0-4613-A412-DD2F16149793}" type="presOf" srcId="{8B9AB070-D738-4C73-BF6B-C65A0EB0D3EA}" destId="{37511E98-5052-4D9F-B8D6-D01B4A88BDBB}" srcOrd="0" destOrd="5" presId="urn:microsoft.com/office/officeart/2005/8/layout/hierarchy3"/>
    <dgm:cxn modelId="{98C21C75-79CC-4EFA-AA15-806EE0D5839B}" type="presOf" srcId="{8B11EA7D-A075-4F0B-80FA-DDEFA2C2E925}" destId="{4C35CF60-DFCF-4786-9A47-0918868DB566}" srcOrd="1" destOrd="0" presId="urn:microsoft.com/office/officeart/2005/8/layout/hierarchy3"/>
    <dgm:cxn modelId="{DC1049DB-48FF-4395-9F49-D2DFB2BDA5A9}" type="presOf" srcId="{D0D5C1B5-2E16-4F59-A76F-8A6643000392}" destId="{F1B204B8-4B91-45F2-9499-F74AB1321A80}" srcOrd="0" destOrd="0" presId="urn:microsoft.com/office/officeart/2005/8/layout/hierarchy3"/>
    <dgm:cxn modelId="{954009A5-5055-421E-942D-3CB9F5F053F6}" type="presParOf" srcId="{4BD5E860-622C-4586-A527-662BF1F01E23}" destId="{89D90820-5A92-435C-ACD1-9A6C3AD831D9}" srcOrd="0" destOrd="0" presId="urn:microsoft.com/office/officeart/2005/8/layout/hierarchy3"/>
    <dgm:cxn modelId="{276B328F-E79F-491D-8EFA-C9EFB22B5674}" type="presParOf" srcId="{89D90820-5A92-435C-ACD1-9A6C3AD831D9}" destId="{D8FC66F4-B0CA-4930-A6D0-7150C56BC3B3}" srcOrd="0" destOrd="0" presId="urn:microsoft.com/office/officeart/2005/8/layout/hierarchy3"/>
    <dgm:cxn modelId="{1C10332D-870E-436C-B124-DF3417477521}" type="presParOf" srcId="{D8FC66F4-B0CA-4930-A6D0-7150C56BC3B3}" destId="{08FAA780-0C35-4EB4-80C5-ECE52FB7DB0B}" srcOrd="0" destOrd="0" presId="urn:microsoft.com/office/officeart/2005/8/layout/hierarchy3"/>
    <dgm:cxn modelId="{3599EC99-F524-4E16-92CD-0516C0426B50}" type="presParOf" srcId="{D8FC66F4-B0CA-4930-A6D0-7150C56BC3B3}" destId="{9C0778B0-EC35-40C4-B12D-EBEFBF62B8C8}" srcOrd="1" destOrd="0" presId="urn:microsoft.com/office/officeart/2005/8/layout/hierarchy3"/>
    <dgm:cxn modelId="{D8EF1962-3A19-489C-B8E6-0CC0A106ADC9}" type="presParOf" srcId="{89D90820-5A92-435C-ACD1-9A6C3AD831D9}" destId="{2E7D72DF-E96C-48BC-9FDB-B609CB5FFFD8}" srcOrd="1" destOrd="0" presId="urn:microsoft.com/office/officeart/2005/8/layout/hierarchy3"/>
    <dgm:cxn modelId="{FBEA6C66-4838-4CED-B74E-3B3625DB4C3F}" type="presParOf" srcId="{2E7D72DF-E96C-48BC-9FDB-B609CB5FFFD8}" destId="{383C93B0-E4BC-42A5-8FBC-9CD836C2A3A7}" srcOrd="0" destOrd="0" presId="urn:microsoft.com/office/officeart/2005/8/layout/hierarchy3"/>
    <dgm:cxn modelId="{78E69239-2EF7-4FB2-B73C-8D981B071391}" type="presParOf" srcId="{2E7D72DF-E96C-48BC-9FDB-B609CB5FFFD8}" destId="{5FDEA6C6-C6B1-4DC1-82F5-19EA2BC7FB7E}" srcOrd="1" destOrd="0" presId="urn:microsoft.com/office/officeart/2005/8/layout/hierarchy3"/>
    <dgm:cxn modelId="{DA087C3A-EA43-4E09-BCFB-69938AEF5253}" type="presParOf" srcId="{2E7D72DF-E96C-48BC-9FDB-B609CB5FFFD8}" destId="{40675A3C-C38B-49F3-8B26-440A4FCCA9BD}" srcOrd="2" destOrd="0" presId="urn:microsoft.com/office/officeart/2005/8/layout/hierarchy3"/>
    <dgm:cxn modelId="{64B91590-1BB4-42B2-9E4C-811EB33E7BD4}" type="presParOf" srcId="{2E7D72DF-E96C-48BC-9FDB-B609CB5FFFD8}" destId="{F1B204B8-4B91-45F2-9499-F74AB1321A80}" srcOrd="3" destOrd="0" presId="urn:microsoft.com/office/officeart/2005/8/layout/hierarchy3"/>
    <dgm:cxn modelId="{5605E14E-D851-4A5D-8B4B-B4B6D1CD30CC}" type="presParOf" srcId="{2E7D72DF-E96C-48BC-9FDB-B609CB5FFFD8}" destId="{D5316DE0-1C18-476A-8F0E-59B0BC334F44}" srcOrd="4" destOrd="0" presId="urn:microsoft.com/office/officeart/2005/8/layout/hierarchy3"/>
    <dgm:cxn modelId="{92D59A5E-5DDE-44F6-9685-338D4BA76365}" type="presParOf" srcId="{2E7D72DF-E96C-48BC-9FDB-B609CB5FFFD8}" destId="{A3B5DEB5-2536-4547-844F-634C4C356E8C}" srcOrd="5" destOrd="0" presId="urn:microsoft.com/office/officeart/2005/8/layout/hierarchy3"/>
    <dgm:cxn modelId="{B7EC42E1-6E30-4695-BBCF-2FC53B5D26F6}" type="presParOf" srcId="{2E7D72DF-E96C-48BC-9FDB-B609CB5FFFD8}" destId="{6491F185-0794-4650-9C76-1B5B7A7B7B22}" srcOrd="6" destOrd="0" presId="urn:microsoft.com/office/officeart/2005/8/layout/hierarchy3"/>
    <dgm:cxn modelId="{35D2C1F7-029C-422C-B242-B09DA9B41358}" type="presParOf" srcId="{2E7D72DF-E96C-48BC-9FDB-B609CB5FFFD8}" destId="{AAEEC632-AC88-431E-A332-348A4C46E118}" srcOrd="7" destOrd="0" presId="urn:microsoft.com/office/officeart/2005/8/layout/hierarchy3"/>
    <dgm:cxn modelId="{36EFCC68-F43B-4A14-9F6B-500036D03F42}" type="presParOf" srcId="{4BD5E860-622C-4586-A527-662BF1F01E23}" destId="{8E50519C-8FB3-456F-811F-6A60F128B4A1}" srcOrd="1" destOrd="0" presId="urn:microsoft.com/office/officeart/2005/8/layout/hierarchy3"/>
    <dgm:cxn modelId="{5BA7FFE6-0933-4400-A391-70FC0D534E91}" type="presParOf" srcId="{8E50519C-8FB3-456F-811F-6A60F128B4A1}" destId="{191268A9-0405-4351-81F6-C5A3A481A00D}" srcOrd="0" destOrd="0" presId="urn:microsoft.com/office/officeart/2005/8/layout/hierarchy3"/>
    <dgm:cxn modelId="{CC888878-B668-4ADC-B63C-DB8D365D97E9}" type="presParOf" srcId="{191268A9-0405-4351-81F6-C5A3A481A00D}" destId="{E45F2B14-3080-4002-A907-F95D87918CCA}" srcOrd="0" destOrd="0" presId="urn:microsoft.com/office/officeart/2005/8/layout/hierarchy3"/>
    <dgm:cxn modelId="{796FBF39-0E0D-40A7-BD69-9C1BE209CA85}" type="presParOf" srcId="{191268A9-0405-4351-81F6-C5A3A481A00D}" destId="{4C35CF60-DFCF-4786-9A47-0918868DB566}" srcOrd="1" destOrd="0" presId="urn:microsoft.com/office/officeart/2005/8/layout/hierarchy3"/>
    <dgm:cxn modelId="{A648093E-D67B-42F6-99D3-EC4E5799D524}" type="presParOf" srcId="{8E50519C-8FB3-456F-811F-6A60F128B4A1}" destId="{FCD20107-FAFB-4656-B0EE-67D26D107A8F}" srcOrd="1" destOrd="0" presId="urn:microsoft.com/office/officeart/2005/8/layout/hierarchy3"/>
    <dgm:cxn modelId="{4F766CD3-06F7-4284-9C9F-22AED239D09B}" type="presParOf" srcId="{FCD20107-FAFB-4656-B0EE-67D26D107A8F}" destId="{094B32C6-84EB-4A9C-A866-E1C5EFE6063F}" srcOrd="0" destOrd="0" presId="urn:microsoft.com/office/officeart/2005/8/layout/hierarchy3"/>
    <dgm:cxn modelId="{5ED257C0-874E-4939-9B46-E49DEBD1E216}" type="presParOf" srcId="{FCD20107-FAFB-4656-B0EE-67D26D107A8F}" destId="{A51BC7BD-F132-4329-B9C1-67A5A38A3D7F}" srcOrd="1" destOrd="0" presId="urn:microsoft.com/office/officeart/2005/8/layout/hierarchy3"/>
    <dgm:cxn modelId="{D1C378E3-3953-46CA-ADD3-29AFF8868A3D}" type="presParOf" srcId="{FCD20107-FAFB-4656-B0EE-67D26D107A8F}" destId="{C7C46AC9-837E-4014-9417-23A969690545}" srcOrd="2" destOrd="0" presId="urn:microsoft.com/office/officeart/2005/8/layout/hierarchy3"/>
    <dgm:cxn modelId="{29BF35B1-02EF-45A5-ABBE-D9316ADB4184}" type="presParOf" srcId="{FCD20107-FAFB-4656-B0EE-67D26D107A8F}" destId="{37511E98-5052-4D9F-B8D6-D01B4A88BDBB}" srcOrd="3" destOrd="0" presId="urn:microsoft.com/office/officeart/2005/8/layout/hierarchy3"/>
    <dgm:cxn modelId="{8536DAE3-97DB-4A4A-AFF4-399BF4BAC288}" type="presParOf" srcId="{4BD5E860-622C-4586-A527-662BF1F01E23}" destId="{DA681CBF-FF1A-4521-932F-2EAA434B746B}" srcOrd="2" destOrd="0" presId="urn:microsoft.com/office/officeart/2005/8/layout/hierarchy3"/>
    <dgm:cxn modelId="{08339E43-801E-445E-B486-B4BFBBA0AB96}" type="presParOf" srcId="{DA681CBF-FF1A-4521-932F-2EAA434B746B}" destId="{970DEBE4-F57C-4DEB-B652-E60E651F91BD}" srcOrd="0" destOrd="0" presId="urn:microsoft.com/office/officeart/2005/8/layout/hierarchy3"/>
    <dgm:cxn modelId="{6F0A8937-C5A0-40FB-BDF2-B6A8C1D06578}" type="presParOf" srcId="{970DEBE4-F57C-4DEB-B652-E60E651F91BD}" destId="{B8699486-844A-4B05-83AC-434070541664}" srcOrd="0" destOrd="0" presId="urn:microsoft.com/office/officeart/2005/8/layout/hierarchy3"/>
    <dgm:cxn modelId="{A73A52BE-DB8B-4D56-BA27-45072B3E58BF}" type="presParOf" srcId="{970DEBE4-F57C-4DEB-B652-E60E651F91BD}" destId="{0B647C87-33A6-48A0-9A82-737B3F66A994}" srcOrd="1" destOrd="0" presId="urn:microsoft.com/office/officeart/2005/8/layout/hierarchy3"/>
    <dgm:cxn modelId="{120E4C75-4C6A-4D73-AC79-DB3A32EA3821}" type="presParOf" srcId="{DA681CBF-FF1A-4521-932F-2EAA434B746B}" destId="{68375359-A72E-45B8-9AA3-9C0225EE6B8C}" srcOrd="1" destOrd="0" presId="urn:microsoft.com/office/officeart/2005/8/layout/hierarchy3"/>
    <dgm:cxn modelId="{64932598-72E1-4B57-A142-0AE9731175B4}" type="presParOf" srcId="{68375359-A72E-45B8-9AA3-9C0225EE6B8C}" destId="{518101FF-57A5-4994-9DAF-C83A809DA2FA}" srcOrd="0" destOrd="0" presId="urn:microsoft.com/office/officeart/2005/8/layout/hierarchy3"/>
    <dgm:cxn modelId="{9BB9C3E7-C8A5-4D66-8A92-F62DB613837C}" type="presParOf" srcId="{68375359-A72E-45B8-9AA3-9C0225EE6B8C}" destId="{D73E17C8-BD0B-416B-8D6B-38D76D0FBBA9}" srcOrd="1" destOrd="0" presId="urn:microsoft.com/office/officeart/2005/8/layout/hierarchy3"/>
    <dgm:cxn modelId="{E7CC8F6C-232D-4CEB-B43A-EBC39376C119}" type="presParOf" srcId="{68375359-A72E-45B8-9AA3-9C0225EE6B8C}" destId="{F2BABDED-A225-4695-B3C0-E281E136D184}" srcOrd="2" destOrd="0" presId="urn:microsoft.com/office/officeart/2005/8/layout/hierarchy3"/>
    <dgm:cxn modelId="{57D292E9-4615-4B49-A642-765A9681F9E1}" type="presParOf" srcId="{68375359-A72E-45B8-9AA3-9C0225EE6B8C}" destId="{434D966D-117E-4F7A-8912-FABF99D0B9F7}" srcOrd="3" destOrd="0" presId="urn:microsoft.com/office/officeart/2005/8/layout/hierarchy3"/>
    <dgm:cxn modelId="{AC8A66D0-BBD5-43CE-BB7B-5BCCFA64F071}" type="presParOf" srcId="{68375359-A72E-45B8-9AA3-9C0225EE6B8C}" destId="{A7B79CBD-3BFB-4843-B9E2-A12D2BA3BAF0}" srcOrd="4" destOrd="0" presId="urn:microsoft.com/office/officeart/2005/8/layout/hierarchy3"/>
    <dgm:cxn modelId="{5F82B2A8-DDE1-4574-BDD0-3BE24D0109C8}" type="presParOf" srcId="{68375359-A72E-45B8-9AA3-9C0225EE6B8C}" destId="{391504A9-41AE-4E38-A052-574D517CEED1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2256D1-F379-4833-85B2-01FE1A73A1EC}" type="doc">
      <dgm:prSet loTypeId="urn:microsoft.com/office/officeart/2005/8/layout/hierarchy3" loCatId="list" qsTypeId="urn:microsoft.com/office/officeart/2005/8/quickstyle/simple1#3" qsCatId="simple" csTypeId="urn:microsoft.com/office/officeart/2005/8/colors/colorful1#5" csCatId="colorful" phldr="1"/>
      <dgm:spPr/>
      <dgm:t>
        <a:bodyPr/>
        <a:lstStyle/>
        <a:p>
          <a:endParaRPr lang="ru-RU"/>
        </a:p>
      </dgm:t>
    </dgm:pt>
    <dgm:pt modelId="{BC58C225-62B8-4CED-A126-8AE27955A3CD}">
      <dgm:prSet phldrT="[Текст]"/>
      <dgm:spPr/>
      <dgm:t>
        <a:bodyPr/>
        <a:lstStyle/>
        <a:p>
          <a:r>
            <a:rPr lang="ru-RU" dirty="0" smtClean="0"/>
            <a:t>Дополнительные общеобразовательные программы</a:t>
          </a:r>
          <a:endParaRPr lang="ru-RU" dirty="0"/>
        </a:p>
      </dgm:t>
    </dgm:pt>
    <dgm:pt modelId="{B6A1C1E5-2335-46F4-BBB6-9E5132727F44}" type="parTrans" cxnId="{6AE9B834-5E47-4DDC-9462-42F3F62D139C}">
      <dgm:prSet/>
      <dgm:spPr/>
      <dgm:t>
        <a:bodyPr/>
        <a:lstStyle/>
        <a:p>
          <a:endParaRPr lang="ru-RU"/>
        </a:p>
      </dgm:t>
    </dgm:pt>
    <dgm:pt modelId="{7E5B6DB7-C94B-49F1-AD1E-E7CC353A4864}" type="sibTrans" cxnId="{6AE9B834-5E47-4DDC-9462-42F3F62D139C}">
      <dgm:prSet/>
      <dgm:spPr/>
      <dgm:t>
        <a:bodyPr/>
        <a:lstStyle/>
        <a:p>
          <a:endParaRPr lang="ru-RU"/>
        </a:p>
      </dgm:t>
    </dgm:pt>
    <dgm:pt modelId="{93BFF7D2-2AB7-4BCB-8177-49FFFC3EE679}">
      <dgm:prSet phldrT="[Текст]"/>
      <dgm:spPr/>
      <dgm:t>
        <a:bodyPr/>
        <a:lstStyle/>
        <a:p>
          <a:r>
            <a:rPr lang="ru-RU" dirty="0" smtClean="0"/>
            <a:t>дополнительные общеразвивающие программы</a:t>
          </a:r>
          <a:endParaRPr lang="ru-RU" dirty="0"/>
        </a:p>
      </dgm:t>
    </dgm:pt>
    <dgm:pt modelId="{8B61D155-B671-4245-ACA6-F0E8D070EE32}" type="parTrans" cxnId="{99BE9B0D-BB9A-49CE-98F2-9F06621F2F22}">
      <dgm:prSet/>
      <dgm:spPr/>
      <dgm:t>
        <a:bodyPr/>
        <a:lstStyle/>
        <a:p>
          <a:endParaRPr lang="ru-RU"/>
        </a:p>
      </dgm:t>
    </dgm:pt>
    <dgm:pt modelId="{8325556A-98C6-47E8-89F3-6692C5B5E2DC}" type="sibTrans" cxnId="{99BE9B0D-BB9A-49CE-98F2-9F06621F2F22}">
      <dgm:prSet/>
      <dgm:spPr/>
      <dgm:t>
        <a:bodyPr/>
        <a:lstStyle/>
        <a:p>
          <a:endParaRPr lang="ru-RU"/>
        </a:p>
      </dgm:t>
    </dgm:pt>
    <dgm:pt modelId="{080C0904-4C67-4AD4-95E1-DC350F02E929}">
      <dgm:prSet phldrT="[Текст]"/>
      <dgm:spPr/>
      <dgm:t>
        <a:bodyPr/>
        <a:lstStyle/>
        <a:p>
          <a:r>
            <a:rPr lang="ru-RU" dirty="0" smtClean="0"/>
            <a:t>дополнительные предпрофессиональные программы</a:t>
          </a:r>
          <a:endParaRPr lang="ru-RU" dirty="0"/>
        </a:p>
      </dgm:t>
    </dgm:pt>
    <dgm:pt modelId="{87148F0C-C17F-41B7-BB5B-42BE3276AF83}" type="parTrans" cxnId="{1CD74091-6A38-4721-BD9B-97AE69C0D295}">
      <dgm:prSet/>
      <dgm:spPr/>
      <dgm:t>
        <a:bodyPr/>
        <a:lstStyle/>
        <a:p>
          <a:endParaRPr lang="ru-RU"/>
        </a:p>
      </dgm:t>
    </dgm:pt>
    <dgm:pt modelId="{EF35F2F1-B932-47F5-B6C5-6257D7781738}" type="sibTrans" cxnId="{1CD74091-6A38-4721-BD9B-97AE69C0D295}">
      <dgm:prSet/>
      <dgm:spPr/>
      <dgm:t>
        <a:bodyPr/>
        <a:lstStyle/>
        <a:p>
          <a:endParaRPr lang="ru-RU"/>
        </a:p>
      </dgm:t>
    </dgm:pt>
    <dgm:pt modelId="{4E251924-8B3C-4AEC-B0D5-1EA1FEE32EA8}">
      <dgm:prSet phldrT="[Текст]"/>
      <dgm:spPr/>
      <dgm:t>
        <a:bodyPr/>
        <a:lstStyle/>
        <a:p>
          <a:r>
            <a:rPr lang="ru-RU" dirty="0" smtClean="0"/>
            <a:t>Дополнительные профессиональные программы</a:t>
          </a:r>
          <a:endParaRPr lang="ru-RU" dirty="0"/>
        </a:p>
      </dgm:t>
    </dgm:pt>
    <dgm:pt modelId="{ABC009C9-2B58-49A0-9F14-FC2360AEC6B1}" type="parTrans" cxnId="{70C816A5-EA4B-4BE7-B1D7-6DE0120C9BD1}">
      <dgm:prSet/>
      <dgm:spPr/>
      <dgm:t>
        <a:bodyPr/>
        <a:lstStyle/>
        <a:p>
          <a:endParaRPr lang="ru-RU"/>
        </a:p>
      </dgm:t>
    </dgm:pt>
    <dgm:pt modelId="{346F58D4-2A89-46A7-B7E8-78B21551A4DB}" type="sibTrans" cxnId="{70C816A5-EA4B-4BE7-B1D7-6DE0120C9BD1}">
      <dgm:prSet/>
      <dgm:spPr/>
      <dgm:t>
        <a:bodyPr/>
        <a:lstStyle/>
        <a:p>
          <a:endParaRPr lang="ru-RU"/>
        </a:p>
      </dgm:t>
    </dgm:pt>
    <dgm:pt modelId="{5EFF9C0C-644B-493A-8B7E-BB22AE9FF44E}">
      <dgm:prSet phldrT="[Текст]"/>
      <dgm:spPr/>
      <dgm:t>
        <a:bodyPr/>
        <a:lstStyle/>
        <a:p>
          <a:r>
            <a:rPr lang="ru-RU" dirty="0" smtClean="0"/>
            <a:t>программы повышения квалификации</a:t>
          </a:r>
          <a:endParaRPr lang="ru-RU" dirty="0"/>
        </a:p>
      </dgm:t>
    </dgm:pt>
    <dgm:pt modelId="{EE8D3D0F-2E76-48FC-A844-66AD4BF5B9D1}" type="parTrans" cxnId="{DA97BDF9-6F03-49F1-B030-1AE6B14E0E28}">
      <dgm:prSet/>
      <dgm:spPr/>
      <dgm:t>
        <a:bodyPr/>
        <a:lstStyle/>
        <a:p>
          <a:endParaRPr lang="ru-RU"/>
        </a:p>
      </dgm:t>
    </dgm:pt>
    <dgm:pt modelId="{82F233C0-A8B9-49D7-B80A-B18A199AA270}" type="sibTrans" cxnId="{DA97BDF9-6F03-49F1-B030-1AE6B14E0E28}">
      <dgm:prSet/>
      <dgm:spPr/>
      <dgm:t>
        <a:bodyPr/>
        <a:lstStyle/>
        <a:p>
          <a:endParaRPr lang="ru-RU"/>
        </a:p>
      </dgm:t>
    </dgm:pt>
    <dgm:pt modelId="{8F9E1C4F-CD63-4E76-8212-B3046A970D0A}">
      <dgm:prSet phldrT="[Текст]"/>
      <dgm:spPr/>
      <dgm:t>
        <a:bodyPr/>
        <a:lstStyle/>
        <a:p>
          <a:r>
            <a:rPr lang="ru-RU" dirty="0" smtClean="0"/>
            <a:t>программы профессиональной переподготовки</a:t>
          </a:r>
          <a:endParaRPr lang="ru-RU" dirty="0"/>
        </a:p>
      </dgm:t>
    </dgm:pt>
    <dgm:pt modelId="{927015B0-461B-4E62-8BD6-F4AD9D3A525C}" type="parTrans" cxnId="{4DF6AC8C-8EE2-491D-A79B-49FAFC8AF0CB}">
      <dgm:prSet/>
      <dgm:spPr/>
      <dgm:t>
        <a:bodyPr/>
        <a:lstStyle/>
        <a:p>
          <a:endParaRPr lang="ru-RU"/>
        </a:p>
      </dgm:t>
    </dgm:pt>
    <dgm:pt modelId="{09ECAEF2-B129-4ED0-95FD-6FCF79EBEA8C}" type="sibTrans" cxnId="{4DF6AC8C-8EE2-491D-A79B-49FAFC8AF0CB}">
      <dgm:prSet/>
      <dgm:spPr/>
      <dgm:t>
        <a:bodyPr/>
        <a:lstStyle/>
        <a:p>
          <a:endParaRPr lang="ru-RU"/>
        </a:p>
      </dgm:t>
    </dgm:pt>
    <dgm:pt modelId="{DA35A9A1-2458-48EB-B8B7-560B6AA5EEEB}" type="pres">
      <dgm:prSet presAssocID="{BD2256D1-F379-4833-85B2-01FE1A73A1E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0D0DF2E-FA67-418C-84DE-4A20B1DB1664}" type="pres">
      <dgm:prSet presAssocID="{BC58C225-62B8-4CED-A126-8AE27955A3CD}" presName="root" presStyleCnt="0"/>
      <dgm:spPr/>
      <dgm:t>
        <a:bodyPr/>
        <a:lstStyle/>
        <a:p>
          <a:endParaRPr lang="ru-RU"/>
        </a:p>
      </dgm:t>
    </dgm:pt>
    <dgm:pt modelId="{82E4A148-81DC-447E-94A6-DDEF7C6BAC42}" type="pres">
      <dgm:prSet presAssocID="{BC58C225-62B8-4CED-A126-8AE27955A3CD}" presName="rootComposite" presStyleCnt="0"/>
      <dgm:spPr/>
      <dgm:t>
        <a:bodyPr/>
        <a:lstStyle/>
        <a:p>
          <a:endParaRPr lang="ru-RU"/>
        </a:p>
      </dgm:t>
    </dgm:pt>
    <dgm:pt modelId="{D9B4A932-5E58-49AA-828A-0A06E228E880}" type="pres">
      <dgm:prSet presAssocID="{BC58C225-62B8-4CED-A126-8AE27955A3CD}" presName="rootText" presStyleLbl="node1" presStyleIdx="0" presStyleCnt="2"/>
      <dgm:spPr/>
      <dgm:t>
        <a:bodyPr/>
        <a:lstStyle/>
        <a:p>
          <a:endParaRPr lang="ru-RU"/>
        </a:p>
      </dgm:t>
    </dgm:pt>
    <dgm:pt modelId="{7CD8DFF7-6D24-4ADC-8391-916238EAE8CE}" type="pres">
      <dgm:prSet presAssocID="{BC58C225-62B8-4CED-A126-8AE27955A3CD}" presName="rootConnector" presStyleLbl="node1" presStyleIdx="0" presStyleCnt="2"/>
      <dgm:spPr/>
      <dgm:t>
        <a:bodyPr/>
        <a:lstStyle/>
        <a:p>
          <a:endParaRPr lang="ru-RU"/>
        </a:p>
      </dgm:t>
    </dgm:pt>
    <dgm:pt modelId="{904F1067-56EF-4DC4-A99F-E4192A819313}" type="pres">
      <dgm:prSet presAssocID="{BC58C225-62B8-4CED-A126-8AE27955A3CD}" presName="childShape" presStyleCnt="0"/>
      <dgm:spPr/>
      <dgm:t>
        <a:bodyPr/>
        <a:lstStyle/>
        <a:p>
          <a:endParaRPr lang="ru-RU"/>
        </a:p>
      </dgm:t>
    </dgm:pt>
    <dgm:pt modelId="{576119F7-04E6-4E44-BBA3-B51D7E57403D}" type="pres">
      <dgm:prSet presAssocID="{8B61D155-B671-4245-ACA6-F0E8D070EE32}" presName="Name13" presStyleLbl="parChTrans1D2" presStyleIdx="0" presStyleCnt="4"/>
      <dgm:spPr/>
      <dgm:t>
        <a:bodyPr/>
        <a:lstStyle/>
        <a:p>
          <a:endParaRPr lang="ru-RU"/>
        </a:p>
      </dgm:t>
    </dgm:pt>
    <dgm:pt modelId="{E8961EC5-7D49-46A5-B17A-F5B719F28766}" type="pres">
      <dgm:prSet presAssocID="{93BFF7D2-2AB7-4BCB-8177-49FFFC3EE679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0FE4F-20AC-40F8-AA85-A2B14C380E5C}" type="pres">
      <dgm:prSet presAssocID="{87148F0C-C17F-41B7-BB5B-42BE3276AF83}" presName="Name13" presStyleLbl="parChTrans1D2" presStyleIdx="1" presStyleCnt="4"/>
      <dgm:spPr/>
      <dgm:t>
        <a:bodyPr/>
        <a:lstStyle/>
        <a:p>
          <a:endParaRPr lang="ru-RU"/>
        </a:p>
      </dgm:t>
    </dgm:pt>
    <dgm:pt modelId="{BA01E82B-999B-47E7-9190-199750B16E52}" type="pres">
      <dgm:prSet presAssocID="{080C0904-4C67-4AD4-95E1-DC350F02E929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DDAF22-32F5-4752-A1FC-6A04C7210966}" type="pres">
      <dgm:prSet presAssocID="{4E251924-8B3C-4AEC-B0D5-1EA1FEE32EA8}" presName="root" presStyleCnt="0"/>
      <dgm:spPr/>
      <dgm:t>
        <a:bodyPr/>
        <a:lstStyle/>
        <a:p>
          <a:endParaRPr lang="ru-RU"/>
        </a:p>
      </dgm:t>
    </dgm:pt>
    <dgm:pt modelId="{060D36FA-185E-45AB-9B3E-8DDEEEBFEC55}" type="pres">
      <dgm:prSet presAssocID="{4E251924-8B3C-4AEC-B0D5-1EA1FEE32EA8}" presName="rootComposite" presStyleCnt="0"/>
      <dgm:spPr/>
      <dgm:t>
        <a:bodyPr/>
        <a:lstStyle/>
        <a:p>
          <a:endParaRPr lang="ru-RU"/>
        </a:p>
      </dgm:t>
    </dgm:pt>
    <dgm:pt modelId="{306E51DE-2A60-409C-A8F6-5173CF3A178D}" type="pres">
      <dgm:prSet presAssocID="{4E251924-8B3C-4AEC-B0D5-1EA1FEE32EA8}" presName="rootText" presStyleLbl="node1" presStyleIdx="1" presStyleCnt="2"/>
      <dgm:spPr/>
      <dgm:t>
        <a:bodyPr/>
        <a:lstStyle/>
        <a:p>
          <a:endParaRPr lang="ru-RU"/>
        </a:p>
      </dgm:t>
    </dgm:pt>
    <dgm:pt modelId="{9E7B0969-BEDC-4A16-8FE1-2CCE27B85C15}" type="pres">
      <dgm:prSet presAssocID="{4E251924-8B3C-4AEC-B0D5-1EA1FEE32EA8}" presName="rootConnector" presStyleLbl="node1" presStyleIdx="1" presStyleCnt="2"/>
      <dgm:spPr/>
      <dgm:t>
        <a:bodyPr/>
        <a:lstStyle/>
        <a:p>
          <a:endParaRPr lang="ru-RU"/>
        </a:p>
      </dgm:t>
    </dgm:pt>
    <dgm:pt modelId="{C60ED7A5-6EB8-4F4E-B559-9EBD00EEE1D2}" type="pres">
      <dgm:prSet presAssocID="{4E251924-8B3C-4AEC-B0D5-1EA1FEE32EA8}" presName="childShape" presStyleCnt="0"/>
      <dgm:spPr/>
      <dgm:t>
        <a:bodyPr/>
        <a:lstStyle/>
        <a:p>
          <a:endParaRPr lang="ru-RU"/>
        </a:p>
      </dgm:t>
    </dgm:pt>
    <dgm:pt modelId="{7A5B40EF-14B5-445B-B1B3-C127E2F33275}" type="pres">
      <dgm:prSet presAssocID="{EE8D3D0F-2E76-48FC-A844-66AD4BF5B9D1}" presName="Name13" presStyleLbl="parChTrans1D2" presStyleIdx="2" presStyleCnt="4"/>
      <dgm:spPr/>
      <dgm:t>
        <a:bodyPr/>
        <a:lstStyle/>
        <a:p>
          <a:endParaRPr lang="ru-RU"/>
        </a:p>
      </dgm:t>
    </dgm:pt>
    <dgm:pt modelId="{887AD13C-3113-4273-A133-C4F9B65FA5F7}" type="pres">
      <dgm:prSet presAssocID="{5EFF9C0C-644B-493A-8B7E-BB22AE9FF44E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E928D3-8FAE-4B6A-ACFE-C9ADE83FE20E}" type="pres">
      <dgm:prSet presAssocID="{927015B0-461B-4E62-8BD6-F4AD9D3A525C}" presName="Name13" presStyleLbl="parChTrans1D2" presStyleIdx="3" presStyleCnt="4"/>
      <dgm:spPr/>
      <dgm:t>
        <a:bodyPr/>
        <a:lstStyle/>
        <a:p>
          <a:endParaRPr lang="ru-RU"/>
        </a:p>
      </dgm:t>
    </dgm:pt>
    <dgm:pt modelId="{A810EFA5-46C7-42E6-BB96-1D17CC856AE2}" type="pres">
      <dgm:prSet presAssocID="{8F9E1C4F-CD63-4E76-8212-B3046A970D0A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687261-F5DD-4A5C-B767-6EDE274652F8}" type="presOf" srcId="{8F9E1C4F-CD63-4E76-8212-B3046A970D0A}" destId="{A810EFA5-46C7-42E6-BB96-1D17CC856AE2}" srcOrd="0" destOrd="0" presId="urn:microsoft.com/office/officeart/2005/8/layout/hierarchy3"/>
    <dgm:cxn modelId="{085708F8-02A3-4E39-9F04-DF148310EF64}" type="presOf" srcId="{4E251924-8B3C-4AEC-B0D5-1EA1FEE32EA8}" destId="{9E7B0969-BEDC-4A16-8FE1-2CCE27B85C15}" srcOrd="1" destOrd="0" presId="urn:microsoft.com/office/officeart/2005/8/layout/hierarchy3"/>
    <dgm:cxn modelId="{1CD74091-6A38-4721-BD9B-97AE69C0D295}" srcId="{BC58C225-62B8-4CED-A126-8AE27955A3CD}" destId="{080C0904-4C67-4AD4-95E1-DC350F02E929}" srcOrd="1" destOrd="0" parTransId="{87148F0C-C17F-41B7-BB5B-42BE3276AF83}" sibTransId="{EF35F2F1-B932-47F5-B6C5-6257D7781738}"/>
    <dgm:cxn modelId="{188C7937-3F5C-4F5A-BDF7-DEABB90CC74D}" type="presOf" srcId="{BC58C225-62B8-4CED-A126-8AE27955A3CD}" destId="{7CD8DFF7-6D24-4ADC-8391-916238EAE8CE}" srcOrd="1" destOrd="0" presId="urn:microsoft.com/office/officeart/2005/8/layout/hierarchy3"/>
    <dgm:cxn modelId="{99BE9B0D-BB9A-49CE-98F2-9F06621F2F22}" srcId="{BC58C225-62B8-4CED-A126-8AE27955A3CD}" destId="{93BFF7D2-2AB7-4BCB-8177-49FFFC3EE679}" srcOrd="0" destOrd="0" parTransId="{8B61D155-B671-4245-ACA6-F0E8D070EE32}" sibTransId="{8325556A-98C6-47E8-89F3-6692C5B5E2DC}"/>
    <dgm:cxn modelId="{8E35350B-921F-4223-9874-4327C288A1FA}" type="presOf" srcId="{BC58C225-62B8-4CED-A126-8AE27955A3CD}" destId="{D9B4A932-5E58-49AA-828A-0A06E228E880}" srcOrd="0" destOrd="0" presId="urn:microsoft.com/office/officeart/2005/8/layout/hierarchy3"/>
    <dgm:cxn modelId="{DEF16220-EA67-4D70-A353-389B88152C78}" type="presOf" srcId="{5EFF9C0C-644B-493A-8B7E-BB22AE9FF44E}" destId="{887AD13C-3113-4273-A133-C4F9B65FA5F7}" srcOrd="0" destOrd="0" presId="urn:microsoft.com/office/officeart/2005/8/layout/hierarchy3"/>
    <dgm:cxn modelId="{4DBC0EFB-2774-4343-834C-C6517BA87948}" type="presOf" srcId="{4E251924-8B3C-4AEC-B0D5-1EA1FEE32EA8}" destId="{306E51DE-2A60-409C-A8F6-5173CF3A178D}" srcOrd="0" destOrd="0" presId="urn:microsoft.com/office/officeart/2005/8/layout/hierarchy3"/>
    <dgm:cxn modelId="{679B89C0-C5EE-43D1-BCF2-E1F601C89EA6}" type="presOf" srcId="{080C0904-4C67-4AD4-95E1-DC350F02E929}" destId="{BA01E82B-999B-47E7-9190-199750B16E52}" srcOrd="0" destOrd="0" presId="urn:microsoft.com/office/officeart/2005/8/layout/hierarchy3"/>
    <dgm:cxn modelId="{543BDC24-1CF5-40D9-92E2-0E4D9D07C1DF}" type="presOf" srcId="{8B61D155-B671-4245-ACA6-F0E8D070EE32}" destId="{576119F7-04E6-4E44-BBA3-B51D7E57403D}" srcOrd="0" destOrd="0" presId="urn:microsoft.com/office/officeart/2005/8/layout/hierarchy3"/>
    <dgm:cxn modelId="{E70F1E3F-A13C-4A36-86BC-11EFD398096F}" type="presOf" srcId="{93BFF7D2-2AB7-4BCB-8177-49FFFC3EE679}" destId="{E8961EC5-7D49-46A5-B17A-F5B719F28766}" srcOrd="0" destOrd="0" presId="urn:microsoft.com/office/officeart/2005/8/layout/hierarchy3"/>
    <dgm:cxn modelId="{DA97BDF9-6F03-49F1-B030-1AE6B14E0E28}" srcId="{4E251924-8B3C-4AEC-B0D5-1EA1FEE32EA8}" destId="{5EFF9C0C-644B-493A-8B7E-BB22AE9FF44E}" srcOrd="0" destOrd="0" parTransId="{EE8D3D0F-2E76-48FC-A844-66AD4BF5B9D1}" sibTransId="{82F233C0-A8B9-49D7-B80A-B18A199AA270}"/>
    <dgm:cxn modelId="{E89643FB-4DD2-41BC-B179-09EDABF6EC7D}" type="presOf" srcId="{87148F0C-C17F-41B7-BB5B-42BE3276AF83}" destId="{BB10FE4F-20AC-40F8-AA85-A2B14C380E5C}" srcOrd="0" destOrd="0" presId="urn:microsoft.com/office/officeart/2005/8/layout/hierarchy3"/>
    <dgm:cxn modelId="{70C816A5-EA4B-4BE7-B1D7-6DE0120C9BD1}" srcId="{BD2256D1-F379-4833-85B2-01FE1A73A1EC}" destId="{4E251924-8B3C-4AEC-B0D5-1EA1FEE32EA8}" srcOrd="1" destOrd="0" parTransId="{ABC009C9-2B58-49A0-9F14-FC2360AEC6B1}" sibTransId="{346F58D4-2A89-46A7-B7E8-78B21551A4DB}"/>
    <dgm:cxn modelId="{6AE9B834-5E47-4DDC-9462-42F3F62D139C}" srcId="{BD2256D1-F379-4833-85B2-01FE1A73A1EC}" destId="{BC58C225-62B8-4CED-A126-8AE27955A3CD}" srcOrd="0" destOrd="0" parTransId="{B6A1C1E5-2335-46F4-BBB6-9E5132727F44}" sibTransId="{7E5B6DB7-C94B-49F1-AD1E-E7CC353A4864}"/>
    <dgm:cxn modelId="{4DFCE760-472E-4A62-A1F8-F45AE3219E60}" type="presOf" srcId="{EE8D3D0F-2E76-48FC-A844-66AD4BF5B9D1}" destId="{7A5B40EF-14B5-445B-B1B3-C127E2F33275}" srcOrd="0" destOrd="0" presId="urn:microsoft.com/office/officeart/2005/8/layout/hierarchy3"/>
    <dgm:cxn modelId="{FA021F98-AD32-436D-A59C-A4F4A16F0B02}" type="presOf" srcId="{BD2256D1-F379-4833-85B2-01FE1A73A1EC}" destId="{DA35A9A1-2458-48EB-B8B7-560B6AA5EEEB}" srcOrd="0" destOrd="0" presId="urn:microsoft.com/office/officeart/2005/8/layout/hierarchy3"/>
    <dgm:cxn modelId="{4DF6AC8C-8EE2-491D-A79B-49FAFC8AF0CB}" srcId="{4E251924-8B3C-4AEC-B0D5-1EA1FEE32EA8}" destId="{8F9E1C4F-CD63-4E76-8212-B3046A970D0A}" srcOrd="1" destOrd="0" parTransId="{927015B0-461B-4E62-8BD6-F4AD9D3A525C}" sibTransId="{09ECAEF2-B129-4ED0-95FD-6FCF79EBEA8C}"/>
    <dgm:cxn modelId="{AD92B070-2B05-433C-B317-9F6D243243DF}" type="presOf" srcId="{927015B0-461B-4E62-8BD6-F4AD9D3A525C}" destId="{33E928D3-8FAE-4B6A-ACFE-C9ADE83FE20E}" srcOrd="0" destOrd="0" presId="urn:microsoft.com/office/officeart/2005/8/layout/hierarchy3"/>
    <dgm:cxn modelId="{501D9FE4-1F25-45F5-AB73-ED5AADAA118A}" type="presParOf" srcId="{DA35A9A1-2458-48EB-B8B7-560B6AA5EEEB}" destId="{90D0DF2E-FA67-418C-84DE-4A20B1DB1664}" srcOrd="0" destOrd="0" presId="urn:microsoft.com/office/officeart/2005/8/layout/hierarchy3"/>
    <dgm:cxn modelId="{FCCBBD3C-5AB8-4BE3-A440-8B079E9BDD98}" type="presParOf" srcId="{90D0DF2E-FA67-418C-84DE-4A20B1DB1664}" destId="{82E4A148-81DC-447E-94A6-DDEF7C6BAC42}" srcOrd="0" destOrd="0" presId="urn:microsoft.com/office/officeart/2005/8/layout/hierarchy3"/>
    <dgm:cxn modelId="{880B036C-DA06-4240-8A06-C11C888DE108}" type="presParOf" srcId="{82E4A148-81DC-447E-94A6-DDEF7C6BAC42}" destId="{D9B4A932-5E58-49AA-828A-0A06E228E880}" srcOrd="0" destOrd="0" presId="urn:microsoft.com/office/officeart/2005/8/layout/hierarchy3"/>
    <dgm:cxn modelId="{20F7BA12-FDCF-4FBF-9E99-DD76CD1F82C8}" type="presParOf" srcId="{82E4A148-81DC-447E-94A6-DDEF7C6BAC42}" destId="{7CD8DFF7-6D24-4ADC-8391-916238EAE8CE}" srcOrd="1" destOrd="0" presId="urn:microsoft.com/office/officeart/2005/8/layout/hierarchy3"/>
    <dgm:cxn modelId="{5CB509DA-C909-4B65-8905-EDA5590D2FD4}" type="presParOf" srcId="{90D0DF2E-FA67-418C-84DE-4A20B1DB1664}" destId="{904F1067-56EF-4DC4-A99F-E4192A819313}" srcOrd="1" destOrd="0" presId="urn:microsoft.com/office/officeart/2005/8/layout/hierarchy3"/>
    <dgm:cxn modelId="{CE3C6D4B-FF90-41FD-B49C-3E39D1BA1EC8}" type="presParOf" srcId="{904F1067-56EF-4DC4-A99F-E4192A819313}" destId="{576119F7-04E6-4E44-BBA3-B51D7E57403D}" srcOrd="0" destOrd="0" presId="urn:microsoft.com/office/officeart/2005/8/layout/hierarchy3"/>
    <dgm:cxn modelId="{83FB2109-A029-44F9-A497-AF1F061E49BF}" type="presParOf" srcId="{904F1067-56EF-4DC4-A99F-E4192A819313}" destId="{E8961EC5-7D49-46A5-B17A-F5B719F28766}" srcOrd="1" destOrd="0" presId="urn:microsoft.com/office/officeart/2005/8/layout/hierarchy3"/>
    <dgm:cxn modelId="{46761BC7-7DC4-4468-AE88-6ABD5D94BEB7}" type="presParOf" srcId="{904F1067-56EF-4DC4-A99F-E4192A819313}" destId="{BB10FE4F-20AC-40F8-AA85-A2B14C380E5C}" srcOrd="2" destOrd="0" presId="urn:microsoft.com/office/officeart/2005/8/layout/hierarchy3"/>
    <dgm:cxn modelId="{7CA00D26-B560-484C-ABE8-FE0263B4B3B0}" type="presParOf" srcId="{904F1067-56EF-4DC4-A99F-E4192A819313}" destId="{BA01E82B-999B-47E7-9190-199750B16E52}" srcOrd="3" destOrd="0" presId="urn:microsoft.com/office/officeart/2005/8/layout/hierarchy3"/>
    <dgm:cxn modelId="{C2031662-3AEB-47DF-924D-D22B61F05E31}" type="presParOf" srcId="{DA35A9A1-2458-48EB-B8B7-560B6AA5EEEB}" destId="{D9DDAF22-32F5-4752-A1FC-6A04C7210966}" srcOrd="1" destOrd="0" presId="urn:microsoft.com/office/officeart/2005/8/layout/hierarchy3"/>
    <dgm:cxn modelId="{9C9AC576-EB48-47B8-AD52-5E434308DE4F}" type="presParOf" srcId="{D9DDAF22-32F5-4752-A1FC-6A04C7210966}" destId="{060D36FA-185E-45AB-9B3E-8DDEEEBFEC55}" srcOrd="0" destOrd="0" presId="urn:microsoft.com/office/officeart/2005/8/layout/hierarchy3"/>
    <dgm:cxn modelId="{2A2AB6C6-2A32-4D2A-8E5C-0016F724209C}" type="presParOf" srcId="{060D36FA-185E-45AB-9B3E-8DDEEEBFEC55}" destId="{306E51DE-2A60-409C-A8F6-5173CF3A178D}" srcOrd="0" destOrd="0" presId="urn:microsoft.com/office/officeart/2005/8/layout/hierarchy3"/>
    <dgm:cxn modelId="{DAA3FB87-51E5-453B-8709-8A68B7755151}" type="presParOf" srcId="{060D36FA-185E-45AB-9B3E-8DDEEEBFEC55}" destId="{9E7B0969-BEDC-4A16-8FE1-2CCE27B85C15}" srcOrd="1" destOrd="0" presId="urn:microsoft.com/office/officeart/2005/8/layout/hierarchy3"/>
    <dgm:cxn modelId="{506EE046-0FE4-486B-ABAD-0D5BCE0A1CA3}" type="presParOf" srcId="{D9DDAF22-32F5-4752-A1FC-6A04C7210966}" destId="{C60ED7A5-6EB8-4F4E-B559-9EBD00EEE1D2}" srcOrd="1" destOrd="0" presId="urn:microsoft.com/office/officeart/2005/8/layout/hierarchy3"/>
    <dgm:cxn modelId="{6034E9F2-088D-43A9-A404-E7FC3D8F9511}" type="presParOf" srcId="{C60ED7A5-6EB8-4F4E-B559-9EBD00EEE1D2}" destId="{7A5B40EF-14B5-445B-B1B3-C127E2F33275}" srcOrd="0" destOrd="0" presId="urn:microsoft.com/office/officeart/2005/8/layout/hierarchy3"/>
    <dgm:cxn modelId="{564B171A-5001-4FAC-A057-DFC97DFAAA51}" type="presParOf" srcId="{C60ED7A5-6EB8-4F4E-B559-9EBD00EEE1D2}" destId="{887AD13C-3113-4273-A133-C4F9B65FA5F7}" srcOrd="1" destOrd="0" presId="urn:microsoft.com/office/officeart/2005/8/layout/hierarchy3"/>
    <dgm:cxn modelId="{9B19B6B3-8228-4075-98A3-7B86ED7AC4FB}" type="presParOf" srcId="{C60ED7A5-6EB8-4F4E-B559-9EBD00EEE1D2}" destId="{33E928D3-8FAE-4B6A-ACFE-C9ADE83FE20E}" srcOrd="2" destOrd="0" presId="urn:microsoft.com/office/officeart/2005/8/layout/hierarchy3"/>
    <dgm:cxn modelId="{276B6A9E-8563-4AE4-AB15-A58B986B3680}" type="presParOf" srcId="{C60ED7A5-6EB8-4F4E-B559-9EBD00EEE1D2}" destId="{A810EFA5-46C7-42E6-BB96-1D17CC856AE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2679AD3-0DC5-463B-B710-924468D3B79A}" type="doc">
      <dgm:prSet loTypeId="urn:microsoft.com/office/officeart/2005/8/layout/vList2" loCatId="list" qsTypeId="urn:microsoft.com/office/officeart/2005/8/quickstyle/simple1#4" qsCatId="simple" csTypeId="urn:microsoft.com/office/officeart/2005/8/colors/colorful1#6" csCatId="colorful" phldr="1"/>
      <dgm:spPr/>
      <dgm:t>
        <a:bodyPr/>
        <a:lstStyle/>
        <a:p>
          <a:endParaRPr lang="ru-RU"/>
        </a:p>
      </dgm:t>
    </dgm:pt>
    <dgm:pt modelId="{6E4293FE-7D09-4B04-9A2A-876909072CF5}">
      <dgm:prSet phldrT="[Текст]"/>
      <dgm:spPr/>
      <dgm:t>
        <a:bodyPr/>
        <a:lstStyle/>
        <a:p>
          <a:r>
            <a:rPr lang="ru-RU" dirty="0" smtClean="0"/>
            <a:t>Федеральные государственные образовательные стандарты</a:t>
          </a:r>
          <a:endParaRPr lang="ru-RU" dirty="0"/>
        </a:p>
      </dgm:t>
    </dgm:pt>
    <dgm:pt modelId="{20F9E77C-2FBB-4B62-8FC5-4F8F613911CF}" type="parTrans" cxnId="{4EE6CD65-B6F4-4609-ABD9-22B6604D5E5A}">
      <dgm:prSet/>
      <dgm:spPr/>
      <dgm:t>
        <a:bodyPr/>
        <a:lstStyle/>
        <a:p>
          <a:endParaRPr lang="ru-RU"/>
        </a:p>
      </dgm:t>
    </dgm:pt>
    <dgm:pt modelId="{03AD2978-40BA-4CF3-83C3-5F19B5A200D1}" type="sibTrans" cxnId="{4EE6CD65-B6F4-4609-ABD9-22B6604D5E5A}">
      <dgm:prSet/>
      <dgm:spPr/>
      <dgm:t>
        <a:bodyPr/>
        <a:lstStyle/>
        <a:p>
          <a:endParaRPr lang="ru-RU"/>
        </a:p>
      </dgm:t>
    </dgm:pt>
    <dgm:pt modelId="{B5AA0875-39BD-42B7-A41C-2147992BBC8A}">
      <dgm:prSet phldrT="[Текст]"/>
      <dgm:spPr/>
      <dgm:t>
        <a:bodyPr/>
        <a:lstStyle/>
        <a:p>
          <a:r>
            <a:rPr lang="ru-RU" dirty="0" smtClean="0"/>
            <a:t>к ступеням и уровням общего образования</a:t>
          </a:r>
          <a:endParaRPr lang="ru-RU" dirty="0"/>
        </a:p>
      </dgm:t>
    </dgm:pt>
    <dgm:pt modelId="{315A463B-CE09-46F7-8D26-0A3848516F13}" type="parTrans" cxnId="{F6FC876C-1D4B-46D8-B6BD-4C1C09FC065D}">
      <dgm:prSet/>
      <dgm:spPr/>
      <dgm:t>
        <a:bodyPr/>
        <a:lstStyle/>
        <a:p>
          <a:endParaRPr lang="ru-RU"/>
        </a:p>
      </dgm:t>
    </dgm:pt>
    <dgm:pt modelId="{B6E5CACF-317D-496A-9AAE-A34CC2575389}" type="sibTrans" cxnId="{F6FC876C-1D4B-46D8-B6BD-4C1C09FC065D}">
      <dgm:prSet/>
      <dgm:spPr/>
      <dgm:t>
        <a:bodyPr/>
        <a:lstStyle/>
        <a:p>
          <a:endParaRPr lang="ru-RU"/>
        </a:p>
      </dgm:t>
    </dgm:pt>
    <dgm:pt modelId="{6DAB23F8-FCA4-4B5F-9C28-5FA58F09EEC8}">
      <dgm:prSet phldrT="[Текст]"/>
      <dgm:spPr/>
      <dgm:t>
        <a:bodyPr/>
        <a:lstStyle/>
        <a:p>
          <a:r>
            <a:rPr lang="ru-RU" dirty="0" smtClean="0"/>
            <a:t>к уровням профессионального образования</a:t>
          </a:r>
          <a:endParaRPr lang="ru-RU" dirty="0"/>
        </a:p>
      </dgm:t>
    </dgm:pt>
    <dgm:pt modelId="{7227C64E-BACD-4AB4-A76D-BB266EC5499C}" type="parTrans" cxnId="{E9D97B28-CAA9-44F2-9AF9-B9F9012A2033}">
      <dgm:prSet/>
      <dgm:spPr/>
      <dgm:t>
        <a:bodyPr/>
        <a:lstStyle/>
        <a:p>
          <a:endParaRPr lang="ru-RU"/>
        </a:p>
      </dgm:t>
    </dgm:pt>
    <dgm:pt modelId="{34E5DE33-92C3-4C20-AF8F-7890C2AD4894}" type="sibTrans" cxnId="{E9D97B28-CAA9-44F2-9AF9-B9F9012A2033}">
      <dgm:prSet/>
      <dgm:spPr/>
      <dgm:t>
        <a:bodyPr/>
        <a:lstStyle/>
        <a:p>
          <a:endParaRPr lang="ru-RU"/>
        </a:p>
      </dgm:t>
    </dgm:pt>
    <dgm:pt modelId="{B6E0A1C6-5DC1-4984-BE2B-9F2E9FC3F316}">
      <dgm:prSet phldrT="[Текст]"/>
      <dgm:spPr/>
      <dgm:t>
        <a:bodyPr/>
        <a:lstStyle/>
        <a:p>
          <a:r>
            <a:rPr lang="ru-RU" dirty="0" smtClean="0"/>
            <a:t>Федеральные  государственные  требования</a:t>
          </a:r>
          <a:endParaRPr lang="ru-RU" dirty="0"/>
        </a:p>
      </dgm:t>
    </dgm:pt>
    <dgm:pt modelId="{D69DFBFA-FA0D-4B28-AAC2-A369D0E5BDF1}" type="parTrans" cxnId="{4D082CFE-7BFF-4DB4-BEB7-44DB79A9096E}">
      <dgm:prSet/>
      <dgm:spPr/>
      <dgm:t>
        <a:bodyPr/>
        <a:lstStyle/>
        <a:p>
          <a:endParaRPr lang="ru-RU"/>
        </a:p>
      </dgm:t>
    </dgm:pt>
    <dgm:pt modelId="{3F8F993E-DF90-49BD-B28F-62E4838233DA}" type="sibTrans" cxnId="{4D082CFE-7BFF-4DB4-BEB7-44DB79A9096E}">
      <dgm:prSet/>
      <dgm:spPr/>
      <dgm:t>
        <a:bodyPr/>
        <a:lstStyle/>
        <a:p>
          <a:endParaRPr lang="ru-RU"/>
        </a:p>
      </dgm:t>
    </dgm:pt>
    <dgm:pt modelId="{493E7E1A-5C23-4EB2-9D4E-0F1CA4F83AA6}">
      <dgm:prSet phldrT="[Текст]"/>
      <dgm:spPr/>
      <dgm:t>
        <a:bodyPr/>
        <a:lstStyle/>
        <a:p>
          <a:r>
            <a:rPr lang="ru-RU" dirty="0" smtClean="0"/>
            <a:t>к дошкольной образовательной программе</a:t>
          </a:r>
          <a:endParaRPr lang="ru-RU" dirty="0"/>
        </a:p>
      </dgm:t>
    </dgm:pt>
    <dgm:pt modelId="{6C252685-5FE8-477F-B947-B4636D8A0428}" type="parTrans" cxnId="{5E1CEADB-A303-4196-AD37-00C4F0A81FD1}">
      <dgm:prSet/>
      <dgm:spPr/>
      <dgm:t>
        <a:bodyPr/>
        <a:lstStyle/>
        <a:p>
          <a:endParaRPr lang="ru-RU"/>
        </a:p>
      </dgm:t>
    </dgm:pt>
    <dgm:pt modelId="{D06D3672-54DB-4437-A0F9-75F743CEE64A}" type="sibTrans" cxnId="{5E1CEADB-A303-4196-AD37-00C4F0A81FD1}">
      <dgm:prSet/>
      <dgm:spPr/>
      <dgm:t>
        <a:bodyPr/>
        <a:lstStyle/>
        <a:p>
          <a:endParaRPr lang="ru-RU"/>
        </a:p>
      </dgm:t>
    </dgm:pt>
    <dgm:pt modelId="{92F3CB22-701A-4364-8D14-099353F7DCB8}">
      <dgm:prSet phldrT="[Текст]"/>
      <dgm:spPr/>
      <dgm:t>
        <a:bodyPr/>
        <a:lstStyle/>
        <a:p>
          <a:r>
            <a:rPr lang="ru-RU" dirty="0" smtClean="0"/>
            <a:t>к дополнительным профессиональным образовательным программам профессиональному образованию</a:t>
          </a:r>
          <a:endParaRPr lang="ru-RU" dirty="0"/>
        </a:p>
      </dgm:t>
    </dgm:pt>
    <dgm:pt modelId="{82282557-047C-4397-AEF9-6764448183B7}" type="parTrans" cxnId="{DB08C2F4-EAE2-41C4-8889-92CC071D8349}">
      <dgm:prSet/>
      <dgm:spPr/>
      <dgm:t>
        <a:bodyPr/>
        <a:lstStyle/>
        <a:p>
          <a:endParaRPr lang="ru-RU"/>
        </a:p>
      </dgm:t>
    </dgm:pt>
    <dgm:pt modelId="{ADC63CA4-A33F-4501-AAE3-EAB491C7D55B}" type="sibTrans" cxnId="{DB08C2F4-EAE2-41C4-8889-92CC071D8349}">
      <dgm:prSet/>
      <dgm:spPr/>
      <dgm:t>
        <a:bodyPr/>
        <a:lstStyle/>
        <a:p>
          <a:endParaRPr lang="ru-RU"/>
        </a:p>
      </dgm:t>
    </dgm:pt>
    <dgm:pt modelId="{6A42BB85-23A9-4EAC-BE28-CEC2B229DD33}">
      <dgm:prSet phldrT="[Текст]"/>
      <dgm:spPr/>
      <dgm:t>
        <a:bodyPr/>
        <a:lstStyle/>
        <a:p>
          <a:r>
            <a:rPr lang="ru-RU" dirty="0" smtClean="0"/>
            <a:t>к дополнительным предпрофессиональным программам в области искусств</a:t>
          </a:r>
          <a:endParaRPr lang="ru-RU" dirty="0"/>
        </a:p>
      </dgm:t>
    </dgm:pt>
    <dgm:pt modelId="{1504F27A-2DA0-4ECD-BF57-BF662261B7CA}" type="parTrans" cxnId="{48AD4181-EBB6-4B14-A343-B32F4002F312}">
      <dgm:prSet/>
      <dgm:spPr/>
      <dgm:t>
        <a:bodyPr/>
        <a:lstStyle/>
        <a:p>
          <a:endParaRPr lang="ru-RU"/>
        </a:p>
      </dgm:t>
    </dgm:pt>
    <dgm:pt modelId="{FF5A0925-139A-4844-A732-1A735FEA3A8E}" type="sibTrans" cxnId="{48AD4181-EBB6-4B14-A343-B32F4002F312}">
      <dgm:prSet/>
      <dgm:spPr/>
      <dgm:t>
        <a:bodyPr/>
        <a:lstStyle/>
        <a:p>
          <a:endParaRPr lang="ru-RU"/>
        </a:p>
      </dgm:t>
    </dgm:pt>
    <dgm:pt modelId="{5327C29A-374D-44A3-9B85-14C339C78B9F}" type="pres">
      <dgm:prSet presAssocID="{22679AD3-0DC5-463B-B710-924468D3B7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427B04-C7D3-444C-AD01-2587D20F2F4D}" type="pres">
      <dgm:prSet presAssocID="{6E4293FE-7D09-4B04-9A2A-876909072CF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560100-CCB7-41FC-AFC8-EFFC4CA9163A}" type="pres">
      <dgm:prSet presAssocID="{6E4293FE-7D09-4B04-9A2A-876909072CF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A4D5B0-8C46-4410-BD2E-F45FCE9A3B55}" type="pres">
      <dgm:prSet presAssocID="{B6E0A1C6-5DC1-4984-BE2B-9F2E9FC3F31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17F78C-6B8E-4E9E-BB51-72AAB204012D}" type="pres">
      <dgm:prSet presAssocID="{B6E0A1C6-5DC1-4984-BE2B-9F2E9FC3F31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D97B28-CAA9-44F2-9AF9-B9F9012A2033}" srcId="{6E4293FE-7D09-4B04-9A2A-876909072CF5}" destId="{6DAB23F8-FCA4-4B5F-9C28-5FA58F09EEC8}" srcOrd="1" destOrd="0" parTransId="{7227C64E-BACD-4AB4-A76D-BB266EC5499C}" sibTransId="{34E5DE33-92C3-4C20-AF8F-7890C2AD4894}"/>
    <dgm:cxn modelId="{B3105A33-09E4-4DFF-9DBF-5AC623B4B52F}" type="presOf" srcId="{6A42BB85-23A9-4EAC-BE28-CEC2B229DD33}" destId="{4C17F78C-6B8E-4E9E-BB51-72AAB204012D}" srcOrd="0" destOrd="2" presId="urn:microsoft.com/office/officeart/2005/8/layout/vList2"/>
    <dgm:cxn modelId="{4D082CFE-7BFF-4DB4-BEB7-44DB79A9096E}" srcId="{22679AD3-0DC5-463B-B710-924468D3B79A}" destId="{B6E0A1C6-5DC1-4984-BE2B-9F2E9FC3F316}" srcOrd="1" destOrd="0" parTransId="{D69DFBFA-FA0D-4B28-AAC2-A369D0E5BDF1}" sibTransId="{3F8F993E-DF90-49BD-B28F-62E4838233DA}"/>
    <dgm:cxn modelId="{5E1CEADB-A303-4196-AD37-00C4F0A81FD1}" srcId="{B6E0A1C6-5DC1-4984-BE2B-9F2E9FC3F316}" destId="{493E7E1A-5C23-4EB2-9D4E-0F1CA4F83AA6}" srcOrd="0" destOrd="0" parTransId="{6C252685-5FE8-477F-B947-B4636D8A0428}" sibTransId="{D06D3672-54DB-4437-A0F9-75F743CEE64A}"/>
    <dgm:cxn modelId="{955FCE23-3030-4277-824C-E003A0ED3786}" type="presOf" srcId="{493E7E1A-5C23-4EB2-9D4E-0F1CA4F83AA6}" destId="{4C17F78C-6B8E-4E9E-BB51-72AAB204012D}" srcOrd="0" destOrd="0" presId="urn:microsoft.com/office/officeart/2005/8/layout/vList2"/>
    <dgm:cxn modelId="{F1153EB2-88AE-4749-B699-EBD15C09216B}" type="presOf" srcId="{22679AD3-0DC5-463B-B710-924468D3B79A}" destId="{5327C29A-374D-44A3-9B85-14C339C78B9F}" srcOrd="0" destOrd="0" presId="urn:microsoft.com/office/officeart/2005/8/layout/vList2"/>
    <dgm:cxn modelId="{20244C45-F8C4-485C-B419-5D301CE7A21B}" type="presOf" srcId="{92F3CB22-701A-4364-8D14-099353F7DCB8}" destId="{4C17F78C-6B8E-4E9E-BB51-72AAB204012D}" srcOrd="0" destOrd="1" presId="urn:microsoft.com/office/officeart/2005/8/layout/vList2"/>
    <dgm:cxn modelId="{9D6AF1DE-DE36-424C-BF6B-2E56581AAE4D}" type="presOf" srcId="{6DAB23F8-FCA4-4B5F-9C28-5FA58F09EEC8}" destId="{6A560100-CCB7-41FC-AFC8-EFFC4CA9163A}" srcOrd="0" destOrd="1" presId="urn:microsoft.com/office/officeart/2005/8/layout/vList2"/>
    <dgm:cxn modelId="{DB08C2F4-EAE2-41C4-8889-92CC071D8349}" srcId="{B6E0A1C6-5DC1-4984-BE2B-9F2E9FC3F316}" destId="{92F3CB22-701A-4364-8D14-099353F7DCB8}" srcOrd="1" destOrd="0" parTransId="{82282557-047C-4397-AEF9-6764448183B7}" sibTransId="{ADC63CA4-A33F-4501-AAE3-EAB491C7D55B}"/>
    <dgm:cxn modelId="{48AD4181-EBB6-4B14-A343-B32F4002F312}" srcId="{B6E0A1C6-5DC1-4984-BE2B-9F2E9FC3F316}" destId="{6A42BB85-23A9-4EAC-BE28-CEC2B229DD33}" srcOrd="2" destOrd="0" parTransId="{1504F27A-2DA0-4ECD-BF57-BF662261B7CA}" sibTransId="{FF5A0925-139A-4844-A732-1A735FEA3A8E}"/>
    <dgm:cxn modelId="{4EE6CD65-B6F4-4609-ABD9-22B6604D5E5A}" srcId="{22679AD3-0DC5-463B-B710-924468D3B79A}" destId="{6E4293FE-7D09-4B04-9A2A-876909072CF5}" srcOrd="0" destOrd="0" parTransId="{20F9E77C-2FBB-4B62-8FC5-4F8F613911CF}" sibTransId="{03AD2978-40BA-4CF3-83C3-5F19B5A200D1}"/>
    <dgm:cxn modelId="{BA5C7386-99F6-40D8-8715-B8A0A4D02494}" type="presOf" srcId="{B5AA0875-39BD-42B7-A41C-2147992BBC8A}" destId="{6A560100-CCB7-41FC-AFC8-EFFC4CA9163A}" srcOrd="0" destOrd="0" presId="urn:microsoft.com/office/officeart/2005/8/layout/vList2"/>
    <dgm:cxn modelId="{8B997BDF-5B66-4DFC-B7D1-C23340638CBA}" type="presOf" srcId="{6E4293FE-7D09-4B04-9A2A-876909072CF5}" destId="{02427B04-C7D3-444C-AD01-2587D20F2F4D}" srcOrd="0" destOrd="0" presId="urn:microsoft.com/office/officeart/2005/8/layout/vList2"/>
    <dgm:cxn modelId="{F6FC876C-1D4B-46D8-B6BD-4C1C09FC065D}" srcId="{6E4293FE-7D09-4B04-9A2A-876909072CF5}" destId="{B5AA0875-39BD-42B7-A41C-2147992BBC8A}" srcOrd="0" destOrd="0" parTransId="{315A463B-CE09-46F7-8D26-0A3848516F13}" sibTransId="{B6E5CACF-317D-496A-9AAE-A34CC2575389}"/>
    <dgm:cxn modelId="{1C3556DF-23A8-4C93-8428-C62D4E444ADC}" type="presOf" srcId="{B6E0A1C6-5DC1-4984-BE2B-9F2E9FC3F316}" destId="{72A4D5B0-8C46-4410-BD2E-F45FCE9A3B55}" srcOrd="0" destOrd="0" presId="urn:microsoft.com/office/officeart/2005/8/layout/vList2"/>
    <dgm:cxn modelId="{32C89040-C84E-4F12-96F9-E1F4671C9203}" type="presParOf" srcId="{5327C29A-374D-44A3-9B85-14C339C78B9F}" destId="{02427B04-C7D3-444C-AD01-2587D20F2F4D}" srcOrd="0" destOrd="0" presId="urn:microsoft.com/office/officeart/2005/8/layout/vList2"/>
    <dgm:cxn modelId="{F3B12717-EE0D-4543-A859-D9C226D71810}" type="presParOf" srcId="{5327C29A-374D-44A3-9B85-14C339C78B9F}" destId="{6A560100-CCB7-41FC-AFC8-EFFC4CA9163A}" srcOrd="1" destOrd="0" presId="urn:microsoft.com/office/officeart/2005/8/layout/vList2"/>
    <dgm:cxn modelId="{72206160-60DA-4E46-8D84-BDFE99C58700}" type="presParOf" srcId="{5327C29A-374D-44A3-9B85-14C339C78B9F}" destId="{72A4D5B0-8C46-4410-BD2E-F45FCE9A3B55}" srcOrd="2" destOrd="0" presId="urn:microsoft.com/office/officeart/2005/8/layout/vList2"/>
    <dgm:cxn modelId="{79E7ADF9-CE7A-4CC5-898F-8770E77A1347}" type="presParOf" srcId="{5327C29A-374D-44A3-9B85-14C339C78B9F}" destId="{4C17F78C-6B8E-4E9E-BB51-72AAB204012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C5F274-52D0-425E-A191-957D682EA1CA}">
      <dsp:nvSpPr>
        <dsp:cNvPr id="0" name=""/>
        <dsp:cNvSpPr/>
      </dsp:nvSpPr>
      <dsp:spPr>
        <a:xfrm>
          <a:off x="2021033" y="1467"/>
          <a:ext cx="2323114" cy="119166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Общее образование</a:t>
          </a:r>
          <a:endParaRPr lang="ru-RU" sz="1600" kern="1200" dirty="0"/>
        </a:p>
      </dsp:txBody>
      <dsp:txXfrm>
        <a:off x="2079205" y="59639"/>
        <a:ext cx="2206770" cy="1075325"/>
      </dsp:txXfrm>
    </dsp:sp>
    <dsp:sp modelId="{F6CD224F-4FBB-4E25-84CB-BA9E4670CA33}">
      <dsp:nvSpPr>
        <dsp:cNvPr id="0" name=""/>
        <dsp:cNvSpPr/>
      </dsp:nvSpPr>
      <dsp:spPr>
        <a:xfrm>
          <a:off x="1215721" y="597302"/>
          <a:ext cx="3933739" cy="3933739"/>
        </a:xfrm>
        <a:custGeom>
          <a:avLst/>
          <a:gdLst/>
          <a:ahLst/>
          <a:cxnLst/>
          <a:rect l="0" t="0" r="0" b="0"/>
          <a:pathLst>
            <a:path>
              <a:moveTo>
                <a:pt x="3138258" y="386862"/>
              </a:moveTo>
              <a:arcTo wR="1966869" hR="1966869" stAng="18393154" swAng="212746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701080-FD0D-4A9F-BAC9-D15F461CDF3D}">
      <dsp:nvSpPr>
        <dsp:cNvPr id="0" name=""/>
        <dsp:cNvSpPr/>
      </dsp:nvSpPr>
      <dsp:spPr>
        <a:xfrm>
          <a:off x="4180651" y="1968337"/>
          <a:ext cx="1937618" cy="119166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Профессиональное образование</a:t>
          </a:r>
          <a:endParaRPr lang="ru-RU" sz="1600" kern="1200" dirty="0"/>
        </a:p>
      </dsp:txBody>
      <dsp:txXfrm>
        <a:off x="4238823" y="2026509"/>
        <a:ext cx="1821274" cy="1075325"/>
      </dsp:txXfrm>
    </dsp:sp>
    <dsp:sp modelId="{B2F5ACAC-90AF-4EED-AC60-AE84BDA72284}">
      <dsp:nvSpPr>
        <dsp:cNvPr id="0" name=""/>
        <dsp:cNvSpPr/>
      </dsp:nvSpPr>
      <dsp:spPr>
        <a:xfrm>
          <a:off x="1215721" y="597302"/>
          <a:ext cx="3933739" cy="3933739"/>
        </a:xfrm>
        <a:custGeom>
          <a:avLst/>
          <a:gdLst/>
          <a:ahLst/>
          <a:cxnLst/>
          <a:rect l="0" t="0" r="0" b="0"/>
          <a:pathLst>
            <a:path>
              <a:moveTo>
                <a:pt x="3837583" y="2574330"/>
              </a:moveTo>
              <a:arcTo wR="1966869" hR="1966869" stAng="1079383" swAng="2127463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14E944-CD05-47E6-9157-B1905379DBCE}">
      <dsp:nvSpPr>
        <dsp:cNvPr id="0" name=""/>
        <dsp:cNvSpPr/>
      </dsp:nvSpPr>
      <dsp:spPr>
        <a:xfrm>
          <a:off x="2021033" y="3935206"/>
          <a:ext cx="2323114" cy="119166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Дополнительное образование</a:t>
          </a:r>
          <a:endParaRPr lang="ru-RU" sz="1600" kern="1200" dirty="0"/>
        </a:p>
      </dsp:txBody>
      <dsp:txXfrm>
        <a:off x="2079205" y="3993378"/>
        <a:ext cx="2206770" cy="1075325"/>
      </dsp:txXfrm>
    </dsp:sp>
    <dsp:sp modelId="{774AD791-DB1C-488B-B93A-6E19AA923890}">
      <dsp:nvSpPr>
        <dsp:cNvPr id="0" name=""/>
        <dsp:cNvSpPr/>
      </dsp:nvSpPr>
      <dsp:spPr>
        <a:xfrm>
          <a:off x="1215721" y="597302"/>
          <a:ext cx="3933739" cy="3933739"/>
        </a:xfrm>
        <a:custGeom>
          <a:avLst/>
          <a:gdLst/>
          <a:ahLst/>
          <a:cxnLst/>
          <a:rect l="0" t="0" r="0" b="0"/>
          <a:pathLst>
            <a:path>
              <a:moveTo>
                <a:pt x="795480" y="3546877"/>
              </a:moveTo>
              <a:arcTo wR="1966869" hR="1966869" stAng="7593154" swAng="2127463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822EC5-1CE1-492F-82E4-63E0B44CDE7E}">
      <dsp:nvSpPr>
        <dsp:cNvPr id="0" name=""/>
        <dsp:cNvSpPr/>
      </dsp:nvSpPr>
      <dsp:spPr>
        <a:xfrm>
          <a:off x="98081" y="1968337"/>
          <a:ext cx="2235279" cy="119166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Профессиональное обучение</a:t>
          </a:r>
          <a:endParaRPr lang="ru-RU" sz="1600" kern="1200" dirty="0"/>
        </a:p>
      </dsp:txBody>
      <dsp:txXfrm>
        <a:off x="156253" y="2026509"/>
        <a:ext cx="2118935" cy="1075325"/>
      </dsp:txXfrm>
    </dsp:sp>
    <dsp:sp modelId="{9D1800BC-BD9C-4CDB-8924-721C8FB8DC9A}">
      <dsp:nvSpPr>
        <dsp:cNvPr id="0" name=""/>
        <dsp:cNvSpPr/>
      </dsp:nvSpPr>
      <dsp:spPr>
        <a:xfrm>
          <a:off x="1215721" y="597302"/>
          <a:ext cx="3933739" cy="3933739"/>
        </a:xfrm>
        <a:custGeom>
          <a:avLst/>
          <a:gdLst/>
          <a:ahLst/>
          <a:cxnLst/>
          <a:rect l="0" t="0" r="0" b="0"/>
          <a:pathLst>
            <a:path>
              <a:moveTo>
                <a:pt x="96156" y="1359409"/>
              </a:moveTo>
              <a:arcTo wR="1966869" hR="1966869" stAng="11879383" swAng="2127463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427B04-C7D3-444C-AD01-2587D20F2F4D}">
      <dsp:nvSpPr>
        <dsp:cNvPr id="0" name=""/>
        <dsp:cNvSpPr/>
      </dsp:nvSpPr>
      <dsp:spPr>
        <a:xfrm>
          <a:off x="0" y="0"/>
          <a:ext cx="4000528" cy="835379"/>
        </a:xfrm>
        <a:prstGeom prst="round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Федеральные государственные образовательные стандарты</a:t>
          </a:r>
          <a:endParaRPr lang="ru-RU" sz="2100" kern="1200" dirty="0"/>
        </a:p>
      </dsp:txBody>
      <dsp:txXfrm>
        <a:off x="40780" y="40780"/>
        <a:ext cx="3918968" cy="753819"/>
      </dsp:txXfrm>
    </dsp:sp>
    <dsp:sp modelId="{6A560100-CCB7-41FC-AFC8-EFFC4CA9163A}">
      <dsp:nvSpPr>
        <dsp:cNvPr id="0" name=""/>
        <dsp:cNvSpPr/>
      </dsp:nvSpPr>
      <dsp:spPr>
        <a:xfrm>
          <a:off x="0" y="843349"/>
          <a:ext cx="4000528" cy="1695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17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к уровням общего образования, в том числе к дошкольному образованию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к уровням профессионального образования, в том числе к «третьему» уровню высшего образования, а также по профессиям, специальностям и направлениям подготовки</a:t>
          </a:r>
          <a:endParaRPr lang="ru-RU" sz="1600" kern="1200" dirty="0"/>
        </a:p>
      </dsp:txBody>
      <dsp:txXfrm>
        <a:off x="0" y="843349"/>
        <a:ext cx="4000528" cy="1695330"/>
      </dsp:txXfrm>
    </dsp:sp>
    <dsp:sp modelId="{72A4D5B0-8C46-4410-BD2E-F45FCE9A3B55}">
      <dsp:nvSpPr>
        <dsp:cNvPr id="0" name=""/>
        <dsp:cNvSpPr/>
      </dsp:nvSpPr>
      <dsp:spPr>
        <a:xfrm>
          <a:off x="0" y="2657113"/>
          <a:ext cx="4000528" cy="835379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Федеральные  государственные  требования</a:t>
          </a:r>
          <a:endParaRPr lang="ru-RU" sz="2100" kern="1200" dirty="0"/>
        </a:p>
      </dsp:txBody>
      <dsp:txXfrm>
        <a:off x="40780" y="2697893"/>
        <a:ext cx="3918968" cy="753819"/>
      </dsp:txXfrm>
    </dsp:sp>
    <dsp:sp modelId="{4C17F78C-6B8E-4E9E-BB51-72AAB204012D}">
      <dsp:nvSpPr>
        <dsp:cNvPr id="0" name=""/>
        <dsp:cNvSpPr/>
      </dsp:nvSpPr>
      <dsp:spPr>
        <a:xfrm>
          <a:off x="0" y="3671004"/>
          <a:ext cx="4000528" cy="7389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17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к дополнительным предпрофессиональным программам в области искусств и спорта</a:t>
          </a:r>
          <a:endParaRPr lang="ru-RU" sz="1600" kern="1200" dirty="0"/>
        </a:p>
      </dsp:txBody>
      <dsp:txXfrm>
        <a:off x="0" y="3671004"/>
        <a:ext cx="4000528" cy="73899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857AB5-01A5-40C5-A17B-7BE8D71345C8}">
      <dsp:nvSpPr>
        <dsp:cNvPr id="0" name=""/>
        <dsp:cNvSpPr/>
      </dsp:nvSpPr>
      <dsp:spPr>
        <a:xfrm>
          <a:off x="144709" y="5"/>
          <a:ext cx="1168987" cy="1168987"/>
        </a:xfrm>
        <a:prstGeom prst="chord">
          <a:avLst>
            <a:gd name="adj1" fmla="val 4800000"/>
            <a:gd name="adj2" fmla="val 1680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507A01-1C59-4BE4-AAF3-14C9B1A6B639}">
      <dsp:nvSpPr>
        <dsp:cNvPr id="0" name=""/>
        <dsp:cNvSpPr/>
      </dsp:nvSpPr>
      <dsp:spPr>
        <a:xfrm>
          <a:off x="288723" y="72013"/>
          <a:ext cx="935189" cy="935189"/>
        </a:xfrm>
        <a:prstGeom prst="pie">
          <a:avLst>
            <a:gd name="adj1" fmla="val 10800000"/>
            <a:gd name="adj2" fmla="val 162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211C70-A9A6-4BBF-84C3-D451D81F04FB}">
      <dsp:nvSpPr>
        <dsp:cNvPr id="0" name=""/>
        <dsp:cNvSpPr/>
      </dsp:nvSpPr>
      <dsp:spPr>
        <a:xfrm rot="16200000">
          <a:off x="-1127616" y="2568468"/>
          <a:ext cx="3390063" cy="7013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Документы об образовании и (или) квалификации</a:t>
          </a:r>
          <a:endParaRPr lang="ru-RU" sz="2200" kern="1200" dirty="0"/>
        </a:p>
      </dsp:txBody>
      <dsp:txXfrm>
        <a:off x="-1127616" y="2568468"/>
        <a:ext cx="3390063" cy="701392"/>
      </dsp:txXfrm>
    </dsp:sp>
    <dsp:sp modelId="{644CD4A8-6EBD-448C-BC29-4BA57592780A}">
      <dsp:nvSpPr>
        <dsp:cNvPr id="0" name=""/>
        <dsp:cNvSpPr/>
      </dsp:nvSpPr>
      <dsp:spPr>
        <a:xfrm>
          <a:off x="1080810" y="0"/>
          <a:ext cx="3378747" cy="4675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Документы об образовании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Аттестат об основном общем образовании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Аттестат о среднем общем образовании</a:t>
          </a:r>
          <a:endParaRPr lang="ru-RU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Документы об образовании и квалификации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Диплом о среднем профессиональном образовании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Диплом бакалавра 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Диплом специалиста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Диплом магистра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Диплом об окончании аспирантуры, ординатуры или ассистентуры-стажировки</a:t>
          </a:r>
          <a:endParaRPr lang="ru-RU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Документы о квалификации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Удостоверение о повышении квалификации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Диплом о профессиональной переподготовке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Свидетельство профессии рабочего, должности служащего</a:t>
          </a:r>
          <a:endParaRPr lang="ru-RU" sz="1600" kern="1200" dirty="0"/>
        </a:p>
      </dsp:txBody>
      <dsp:txXfrm>
        <a:off x="1080810" y="0"/>
        <a:ext cx="3378747" cy="4675949"/>
      </dsp:txXfrm>
    </dsp:sp>
    <dsp:sp modelId="{1566F125-8DDF-4BC5-B465-E278F9E16F81}">
      <dsp:nvSpPr>
        <dsp:cNvPr id="0" name=""/>
        <dsp:cNvSpPr/>
      </dsp:nvSpPr>
      <dsp:spPr>
        <a:xfrm>
          <a:off x="5044079" y="2285"/>
          <a:ext cx="1168987" cy="1168987"/>
        </a:xfrm>
        <a:prstGeom prst="chord">
          <a:avLst>
            <a:gd name="adj1" fmla="val 4800000"/>
            <a:gd name="adj2" fmla="val 1680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98A60B-6D6F-4AF7-A1EC-B932DA31B5B5}">
      <dsp:nvSpPr>
        <dsp:cNvPr id="0" name=""/>
        <dsp:cNvSpPr/>
      </dsp:nvSpPr>
      <dsp:spPr>
        <a:xfrm>
          <a:off x="5160978" y="119184"/>
          <a:ext cx="935189" cy="935189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86B59E-1071-41FA-8E12-5DDABE2173E7}">
      <dsp:nvSpPr>
        <dsp:cNvPr id="0" name=""/>
        <dsp:cNvSpPr/>
      </dsp:nvSpPr>
      <dsp:spPr>
        <a:xfrm rot="16200000">
          <a:off x="3699744" y="2632506"/>
          <a:ext cx="3390063" cy="7013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Документы об обучении</a:t>
          </a:r>
          <a:endParaRPr lang="ru-RU" sz="2200" kern="1200" dirty="0"/>
        </a:p>
      </dsp:txBody>
      <dsp:txXfrm>
        <a:off x="3699744" y="2632506"/>
        <a:ext cx="3390063" cy="701392"/>
      </dsp:txXfrm>
    </dsp:sp>
    <dsp:sp modelId="{B0BEB26E-40BE-414A-B82D-4BD1B48F81A4}">
      <dsp:nvSpPr>
        <dsp:cNvPr id="0" name=""/>
        <dsp:cNvSpPr/>
      </dsp:nvSpPr>
      <dsp:spPr>
        <a:xfrm>
          <a:off x="5862370" y="2285"/>
          <a:ext cx="2337974" cy="4675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Свидетельство об обучении</a:t>
          </a:r>
          <a:endParaRPr lang="ru-RU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Свидетельство об освоении дополнительных предпрофессиональных программ в области искусств</a:t>
          </a:r>
          <a:endParaRPr lang="ru-RU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Справка об обучении</a:t>
          </a:r>
          <a:endParaRPr lang="ru-RU" sz="1600" kern="1200" dirty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Иные документы, выдаваемые лицам, освоившим образовательные программы, по которым не предусмотрено проведение итоговой аттестации</a:t>
          </a:r>
          <a:endParaRPr lang="ru-RU" sz="1600" kern="1200" dirty="0"/>
        </a:p>
      </dsp:txBody>
      <dsp:txXfrm>
        <a:off x="5862370" y="2285"/>
        <a:ext cx="2337974" cy="467594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557FD-F36B-409E-BC66-63330565D624}">
      <dsp:nvSpPr>
        <dsp:cNvPr id="0" name=""/>
        <dsp:cNvSpPr/>
      </dsp:nvSpPr>
      <dsp:spPr>
        <a:xfrm>
          <a:off x="4048202" y="2457077"/>
          <a:ext cx="2225940" cy="1059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913"/>
              </a:lnTo>
              <a:lnTo>
                <a:pt x="2225940" y="721913"/>
              </a:lnTo>
              <a:lnTo>
                <a:pt x="2225940" y="105934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6DEE53-479B-4CE4-8BBA-0E477A7422F1}">
      <dsp:nvSpPr>
        <dsp:cNvPr id="0" name=""/>
        <dsp:cNvSpPr/>
      </dsp:nvSpPr>
      <dsp:spPr>
        <a:xfrm>
          <a:off x="1822261" y="2457077"/>
          <a:ext cx="2225940" cy="1059345"/>
        </a:xfrm>
        <a:custGeom>
          <a:avLst/>
          <a:gdLst/>
          <a:ahLst/>
          <a:cxnLst/>
          <a:rect l="0" t="0" r="0" b="0"/>
          <a:pathLst>
            <a:path>
              <a:moveTo>
                <a:pt x="2225940" y="0"/>
              </a:moveTo>
              <a:lnTo>
                <a:pt x="2225940" y="721913"/>
              </a:lnTo>
              <a:lnTo>
                <a:pt x="0" y="721913"/>
              </a:lnTo>
              <a:lnTo>
                <a:pt x="0" y="105934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587FCA-C744-407E-8DE0-4E8DBD206A16}">
      <dsp:nvSpPr>
        <dsp:cNvPr id="0" name=""/>
        <dsp:cNvSpPr/>
      </dsp:nvSpPr>
      <dsp:spPr>
        <a:xfrm>
          <a:off x="2226978" y="144123"/>
          <a:ext cx="3642448" cy="23129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 w="165100" prst="coolSlan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9224BA-DB3A-49AF-AA01-E62CB1D5D523}">
      <dsp:nvSpPr>
        <dsp:cNvPr id="0" name=""/>
        <dsp:cNvSpPr/>
      </dsp:nvSpPr>
      <dsp:spPr>
        <a:xfrm>
          <a:off x="2631694" y="528603"/>
          <a:ext cx="3642448" cy="2312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Организации, осуществляющие образовательную деятельность</a:t>
          </a:r>
          <a:endParaRPr lang="ru-RU" sz="3300" kern="1200" dirty="0"/>
        </a:p>
      </dsp:txBody>
      <dsp:txXfrm>
        <a:off x="2699438" y="596347"/>
        <a:ext cx="3506960" cy="2177466"/>
      </dsp:txXfrm>
    </dsp:sp>
    <dsp:sp modelId="{014FD2D3-9A05-4C42-86AC-D55952AEBD89}">
      <dsp:nvSpPr>
        <dsp:cNvPr id="0" name=""/>
        <dsp:cNvSpPr/>
      </dsp:nvSpPr>
      <dsp:spPr>
        <a:xfrm>
          <a:off x="1037" y="3516423"/>
          <a:ext cx="3642448" cy="23129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sunset" dir="t"/>
        </a:scene3d>
        <a:sp3d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84D19C-12B6-47B0-9A1A-B70CC5FF96D7}">
      <dsp:nvSpPr>
        <dsp:cNvPr id="0" name=""/>
        <dsp:cNvSpPr/>
      </dsp:nvSpPr>
      <dsp:spPr>
        <a:xfrm>
          <a:off x="405754" y="3900904"/>
          <a:ext cx="3642448" cy="2312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Образовательные организации</a:t>
          </a:r>
          <a:endParaRPr lang="ru-RU" sz="3300" kern="1200" dirty="0"/>
        </a:p>
      </dsp:txBody>
      <dsp:txXfrm>
        <a:off x="473498" y="3968648"/>
        <a:ext cx="3506960" cy="2177466"/>
      </dsp:txXfrm>
    </dsp:sp>
    <dsp:sp modelId="{C2C95054-E90E-454C-B0F8-D646216091BF}">
      <dsp:nvSpPr>
        <dsp:cNvPr id="0" name=""/>
        <dsp:cNvSpPr/>
      </dsp:nvSpPr>
      <dsp:spPr>
        <a:xfrm>
          <a:off x="4452919" y="3516423"/>
          <a:ext cx="3642448" cy="23129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5B5E11-1C79-46D0-BBB7-ECC31B10B22F}">
      <dsp:nvSpPr>
        <dsp:cNvPr id="0" name=""/>
        <dsp:cNvSpPr/>
      </dsp:nvSpPr>
      <dsp:spPr>
        <a:xfrm>
          <a:off x="4857635" y="3900904"/>
          <a:ext cx="3642448" cy="23129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Организации, осуществляющие обучение </a:t>
          </a:r>
          <a:br>
            <a:rPr lang="ru-RU" sz="3300" kern="1200" dirty="0" smtClean="0"/>
          </a:br>
          <a:endParaRPr lang="ru-RU" sz="3300" kern="1200" dirty="0"/>
        </a:p>
      </dsp:txBody>
      <dsp:txXfrm>
        <a:off x="4925379" y="3968648"/>
        <a:ext cx="3506960" cy="2177466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2AA820-8EDA-4AD9-B61E-18604812A3E1}">
      <dsp:nvSpPr>
        <dsp:cNvPr id="0" name=""/>
        <dsp:cNvSpPr/>
      </dsp:nvSpPr>
      <dsp:spPr>
        <a:xfrm>
          <a:off x="41" y="157399"/>
          <a:ext cx="3972448" cy="1170784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Образовательные организации (образование – основной вид деятельности)</a:t>
          </a:r>
          <a:endParaRPr lang="ru-RU" sz="1800" kern="1200" dirty="0"/>
        </a:p>
      </dsp:txBody>
      <dsp:txXfrm>
        <a:off x="41" y="157399"/>
        <a:ext cx="3972448" cy="1170784"/>
      </dsp:txXfrm>
    </dsp:sp>
    <dsp:sp modelId="{B12AC7BE-20CF-4AA6-BFC7-3686F4E0CEB1}">
      <dsp:nvSpPr>
        <dsp:cNvPr id="0" name=""/>
        <dsp:cNvSpPr/>
      </dsp:nvSpPr>
      <dsp:spPr>
        <a:xfrm>
          <a:off x="41" y="1328184"/>
          <a:ext cx="3972448" cy="3261059"/>
        </a:xfrm>
        <a:prstGeom prst="rect">
          <a:avLst/>
        </a:prstGeom>
        <a:solidFill>
          <a:srgbClr val="92D050">
            <a:alpha val="36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 Дошкольные образовательные организации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Общеобразовательные организации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Профессиональные образовательные организации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Образовательные организации высшего образования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Организации дополнительного образования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Организации дополнительного профессионального образования</a:t>
          </a:r>
          <a:endParaRPr lang="ru-RU" sz="1800" kern="1200" dirty="0"/>
        </a:p>
      </dsp:txBody>
      <dsp:txXfrm>
        <a:off x="41" y="1328184"/>
        <a:ext cx="3972448" cy="3261059"/>
      </dsp:txXfrm>
    </dsp:sp>
    <dsp:sp modelId="{1556D6F0-02B5-4197-9EB7-FF635B5BCFF5}">
      <dsp:nvSpPr>
        <dsp:cNvPr id="0" name=""/>
        <dsp:cNvSpPr/>
      </dsp:nvSpPr>
      <dsp:spPr>
        <a:xfrm>
          <a:off x="4528632" y="157399"/>
          <a:ext cx="3972448" cy="1170784"/>
        </a:xfrm>
        <a:prstGeom prst="rect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Организации, осуществляющие обучение </a:t>
          </a:r>
          <a:br>
            <a:rPr lang="ru-RU" sz="1800" kern="1200" dirty="0" smtClean="0"/>
          </a:br>
          <a:r>
            <a:rPr lang="ru-RU" sz="1800" kern="1200" dirty="0" smtClean="0"/>
            <a:t>(образование – дополнительный вид деятельности)</a:t>
          </a:r>
          <a:endParaRPr lang="ru-RU" sz="1800" kern="1200" dirty="0"/>
        </a:p>
      </dsp:txBody>
      <dsp:txXfrm>
        <a:off x="4528632" y="157399"/>
        <a:ext cx="3972448" cy="1170784"/>
      </dsp:txXfrm>
    </dsp:sp>
    <dsp:sp modelId="{9B070C36-CB14-4E95-A8D6-9DD1434732FB}">
      <dsp:nvSpPr>
        <dsp:cNvPr id="0" name=""/>
        <dsp:cNvSpPr/>
      </dsp:nvSpPr>
      <dsp:spPr>
        <a:xfrm>
          <a:off x="4528632" y="1328184"/>
          <a:ext cx="3972448" cy="3261059"/>
        </a:xfrm>
        <a:prstGeom prst="rect">
          <a:avLst/>
        </a:prstGeom>
        <a:solidFill>
          <a:schemeClr val="accent6">
            <a:lumMod val="75000"/>
            <a:alpha val="35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Научные организации,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Организации для детей-сирот и детей, оставшихся без попечения родителей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Организации, осуществляющие лечение, оздоровление и (или) отдых 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Загранучреждения МИД России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 Иные юридические лица независимо от их организационно-правовой формы</a:t>
          </a:r>
          <a:endParaRPr lang="ru-RU" sz="1800" kern="1200" dirty="0"/>
        </a:p>
      </dsp:txBody>
      <dsp:txXfrm>
        <a:off x="4528632" y="1328184"/>
        <a:ext cx="3972448" cy="326105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322B08-1925-4BB5-AC96-69147D8D2C9A}">
      <dsp:nvSpPr>
        <dsp:cNvPr id="0" name=""/>
        <dsp:cNvSpPr/>
      </dsp:nvSpPr>
      <dsp:spPr>
        <a:xfrm rot="5400000">
          <a:off x="5404041" y="-2361164"/>
          <a:ext cx="461975" cy="5303557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образовательные программы дошкольного образования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дополнительные общеразвивающие программы</a:t>
          </a:r>
          <a:endParaRPr lang="ru-RU" sz="1000" kern="1200" dirty="0"/>
        </a:p>
      </dsp:txBody>
      <dsp:txXfrm rot="-5400000">
        <a:off x="2983250" y="82179"/>
        <a:ext cx="5281005" cy="416871"/>
      </dsp:txXfrm>
    </dsp:sp>
    <dsp:sp modelId="{68F4555B-BBB0-48D9-848E-62F2FB778571}">
      <dsp:nvSpPr>
        <dsp:cNvPr id="0" name=""/>
        <dsp:cNvSpPr/>
      </dsp:nvSpPr>
      <dsp:spPr>
        <a:xfrm>
          <a:off x="0" y="1879"/>
          <a:ext cx="2983250" cy="57746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Дошкольные образовательные организации</a:t>
          </a:r>
          <a:endParaRPr lang="ru-RU" sz="1000" kern="1200" dirty="0"/>
        </a:p>
      </dsp:txBody>
      <dsp:txXfrm>
        <a:off x="28190" y="30069"/>
        <a:ext cx="2926870" cy="521088"/>
      </dsp:txXfrm>
    </dsp:sp>
    <dsp:sp modelId="{8CEEFB06-BBD4-4B2F-A885-A4C8D1F61954}">
      <dsp:nvSpPr>
        <dsp:cNvPr id="0" name=""/>
        <dsp:cNvSpPr/>
      </dsp:nvSpPr>
      <dsp:spPr>
        <a:xfrm rot="5400000">
          <a:off x="5404041" y="-1754822"/>
          <a:ext cx="461975" cy="5303557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основные общеобразовательные программы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дополнительные общеобразовательные программы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программы профессионального обучения</a:t>
          </a:r>
          <a:endParaRPr lang="ru-RU" sz="1000" kern="1200" dirty="0"/>
        </a:p>
      </dsp:txBody>
      <dsp:txXfrm rot="-5400000">
        <a:off x="2983250" y="688521"/>
        <a:ext cx="5281005" cy="416871"/>
      </dsp:txXfrm>
    </dsp:sp>
    <dsp:sp modelId="{49E3881C-B5A1-4A9C-9B8C-25DA5FED3464}">
      <dsp:nvSpPr>
        <dsp:cNvPr id="0" name=""/>
        <dsp:cNvSpPr/>
      </dsp:nvSpPr>
      <dsp:spPr>
        <a:xfrm>
          <a:off x="0" y="608221"/>
          <a:ext cx="2983250" cy="57746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Общеобразовательные организации</a:t>
          </a:r>
          <a:endParaRPr lang="ru-RU" sz="1000" kern="1200" dirty="0"/>
        </a:p>
      </dsp:txBody>
      <dsp:txXfrm>
        <a:off x="28190" y="636411"/>
        <a:ext cx="2926870" cy="521088"/>
      </dsp:txXfrm>
    </dsp:sp>
    <dsp:sp modelId="{BC38F704-214E-4D40-AC2D-E49E826598F2}">
      <dsp:nvSpPr>
        <dsp:cNvPr id="0" name=""/>
        <dsp:cNvSpPr/>
      </dsp:nvSpPr>
      <dsp:spPr>
        <a:xfrm rot="5400000">
          <a:off x="5404041" y="-1148480"/>
          <a:ext cx="461975" cy="5303557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любые образовательные программы, за исключением образовательных программ высшего образования</a:t>
          </a:r>
          <a:endParaRPr lang="ru-RU" sz="1000" kern="1200" dirty="0"/>
        </a:p>
      </dsp:txBody>
      <dsp:txXfrm rot="-5400000">
        <a:off x="2983250" y="1294863"/>
        <a:ext cx="5281005" cy="416871"/>
      </dsp:txXfrm>
    </dsp:sp>
    <dsp:sp modelId="{1BB8E034-4447-4B25-B102-E6D0DEF91D3A}">
      <dsp:nvSpPr>
        <dsp:cNvPr id="0" name=""/>
        <dsp:cNvSpPr/>
      </dsp:nvSpPr>
      <dsp:spPr>
        <a:xfrm>
          <a:off x="0" y="1214563"/>
          <a:ext cx="2983250" cy="57746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Профессиональные образовательные организации</a:t>
          </a:r>
          <a:endParaRPr lang="ru-RU" sz="1000" kern="1200" dirty="0"/>
        </a:p>
      </dsp:txBody>
      <dsp:txXfrm>
        <a:off x="28190" y="1242753"/>
        <a:ext cx="2926870" cy="521088"/>
      </dsp:txXfrm>
    </dsp:sp>
    <dsp:sp modelId="{B0B0BBA6-24A1-4B22-A0B9-2B261B2DD302}">
      <dsp:nvSpPr>
        <dsp:cNvPr id="0" name=""/>
        <dsp:cNvSpPr/>
      </dsp:nvSpPr>
      <dsp:spPr>
        <a:xfrm rot="5400000">
          <a:off x="5404041" y="-542137"/>
          <a:ext cx="461975" cy="5303557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любые образовательные программы</a:t>
          </a:r>
          <a:endParaRPr lang="ru-RU" sz="1000" kern="1200" dirty="0"/>
        </a:p>
      </dsp:txBody>
      <dsp:txXfrm rot="-5400000">
        <a:off x="2983250" y="1901206"/>
        <a:ext cx="5281005" cy="416871"/>
      </dsp:txXfrm>
    </dsp:sp>
    <dsp:sp modelId="{D5E60348-115E-4F85-B184-42599E533E29}">
      <dsp:nvSpPr>
        <dsp:cNvPr id="0" name=""/>
        <dsp:cNvSpPr/>
      </dsp:nvSpPr>
      <dsp:spPr>
        <a:xfrm>
          <a:off x="0" y="1820906"/>
          <a:ext cx="2983250" cy="57746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Образовательные организации высшего образования</a:t>
          </a:r>
          <a:endParaRPr lang="ru-RU" sz="1000" kern="1200" dirty="0"/>
        </a:p>
      </dsp:txBody>
      <dsp:txXfrm>
        <a:off x="28190" y="1849096"/>
        <a:ext cx="2926870" cy="521088"/>
      </dsp:txXfrm>
    </dsp:sp>
    <dsp:sp modelId="{5D864263-306B-4DF0-800D-8D7B479D72FB}">
      <dsp:nvSpPr>
        <dsp:cNvPr id="0" name=""/>
        <dsp:cNvSpPr/>
      </dsp:nvSpPr>
      <dsp:spPr>
        <a:xfrm rot="5400000">
          <a:off x="5404041" y="64204"/>
          <a:ext cx="461975" cy="5303557"/>
        </a:xfrm>
        <a:prstGeom prst="round2Same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дополнительные общеобразовательные программы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образовательные программы дошкольного образования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/>
            <a:t>программы профессионального обучения</a:t>
          </a:r>
          <a:endParaRPr lang="ru-RU" sz="1000" kern="1200" dirty="0"/>
        </a:p>
      </dsp:txBody>
      <dsp:txXfrm rot="-5400000">
        <a:off x="2983250" y="2507547"/>
        <a:ext cx="5281005" cy="416871"/>
      </dsp:txXfrm>
    </dsp:sp>
    <dsp:sp modelId="{810D1FE7-8735-4DDB-85FF-287B32F8D5E7}">
      <dsp:nvSpPr>
        <dsp:cNvPr id="0" name=""/>
        <dsp:cNvSpPr/>
      </dsp:nvSpPr>
      <dsp:spPr>
        <a:xfrm>
          <a:off x="0" y="2427248"/>
          <a:ext cx="2983250" cy="577468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Организации дополнительного образования</a:t>
          </a:r>
          <a:endParaRPr lang="ru-RU" sz="1000" kern="1200" dirty="0"/>
        </a:p>
      </dsp:txBody>
      <dsp:txXfrm>
        <a:off x="28190" y="2455438"/>
        <a:ext cx="2926870" cy="521088"/>
      </dsp:txXfrm>
    </dsp:sp>
    <dsp:sp modelId="{AD4461F3-560A-41C5-BB0A-B0F3B8C645DD}">
      <dsp:nvSpPr>
        <dsp:cNvPr id="0" name=""/>
        <dsp:cNvSpPr/>
      </dsp:nvSpPr>
      <dsp:spPr>
        <a:xfrm rot="5400000">
          <a:off x="5404041" y="670546"/>
          <a:ext cx="461975" cy="5303557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дополнительные профессиональные программы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программы подготовки научно-педагогических кадров, программы ординатуры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smtClean="0"/>
            <a:t>программы профессионального обучения</a:t>
          </a:r>
          <a:endParaRPr lang="ru-RU" sz="1000" kern="1200" dirty="0"/>
        </a:p>
      </dsp:txBody>
      <dsp:txXfrm rot="-5400000">
        <a:off x="2983250" y="3113889"/>
        <a:ext cx="5281005" cy="416871"/>
      </dsp:txXfrm>
    </dsp:sp>
    <dsp:sp modelId="{C16C3911-862A-4C40-A584-6EF3F1B36EC3}">
      <dsp:nvSpPr>
        <dsp:cNvPr id="0" name=""/>
        <dsp:cNvSpPr/>
      </dsp:nvSpPr>
      <dsp:spPr>
        <a:xfrm>
          <a:off x="0" y="3033590"/>
          <a:ext cx="2983250" cy="57746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Организации дополнительного профессионального образования</a:t>
          </a:r>
          <a:endParaRPr lang="ru-RU" sz="1000" kern="1200" dirty="0"/>
        </a:p>
      </dsp:txBody>
      <dsp:txXfrm>
        <a:off x="28190" y="3061780"/>
        <a:ext cx="2926870" cy="521088"/>
      </dsp:txXfrm>
    </dsp:sp>
    <dsp:sp modelId="{A8763761-AD77-4970-9EB1-8F2B9BEB02DE}">
      <dsp:nvSpPr>
        <dsp:cNvPr id="0" name=""/>
        <dsp:cNvSpPr/>
      </dsp:nvSpPr>
      <dsp:spPr>
        <a:xfrm rot="5400000">
          <a:off x="5268078" y="1352192"/>
          <a:ext cx="646229" cy="522171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программы магистратуры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программы подготовки научно-педагогических кадров, программы ординатуры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программы профессионального обучения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дополнительные профессиональные программы</a:t>
          </a:r>
          <a:endParaRPr lang="ru-RU" sz="1000" kern="1200" dirty="0"/>
        </a:p>
      </dsp:txBody>
      <dsp:txXfrm rot="-5400000">
        <a:off x="2980338" y="3671478"/>
        <a:ext cx="5190164" cy="583137"/>
      </dsp:txXfrm>
    </dsp:sp>
    <dsp:sp modelId="{12A37FBE-9787-4E60-A62E-3634048C4B12}">
      <dsp:nvSpPr>
        <dsp:cNvPr id="0" name=""/>
        <dsp:cNvSpPr/>
      </dsp:nvSpPr>
      <dsp:spPr>
        <a:xfrm>
          <a:off x="0" y="3674313"/>
          <a:ext cx="2980337" cy="57746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Научные организации</a:t>
          </a:r>
          <a:endParaRPr lang="ru-RU" sz="1000" kern="1200" dirty="0"/>
        </a:p>
      </dsp:txBody>
      <dsp:txXfrm>
        <a:off x="28190" y="3702503"/>
        <a:ext cx="2923957" cy="521088"/>
      </dsp:txXfrm>
    </dsp:sp>
    <dsp:sp modelId="{FB122767-4360-4AB8-A237-7BBD80AE9E62}">
      <dsp:nvSpPr>
        <dsp:cNvPr id="0" name=""/>
        <dsp:cNvSpPr/>
      </dsp:nvSpPr>
      <dsp:spPr>
        <a:xfrm rot="5400000">
          <a:off x="5404041" y="1951991"/>
          <a:ext cx="461975" cy="5303557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основные и дополнительные общеобразовательные программы</a:t>
          </a:r>
          <a:endParaRPr lang="ru-RU" sz="9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программы профессионального обучения</a:t>
          </a:r>
          <a:endParaRPr lang="ru-RU" sz="1000" kern="1200" dirty="0"/>
        </a:p>
      </dsp:txBody>
      <dsp:txXfrm rot="-5400000">
        <a:off x="2983250" y="4395334"/>
        <a:ext cx="5281005" cy="416871"/>
      </dsp:txXfrm>
    </dsp:sp>
    <dsp:sp modelId="{F79C6332-E01F-4423-A9B0-66182CADE9B2}">
      <dsp:nvSpPr>
        <dsp:cNvPr id="0" name=""/>
        <dsp:cNvSpPr/>
      </dsp:nvSpPr>
      <dsp:spPr>
        <a:xfrm>
          <a:off x="0" y="4315035"/>
          <a:ext cx="2983250" cy="57746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/>
            <a:t>Организации для детей-сирот и детей, оставшихся без попечения родителей, организации,  осуществляющие лечение, оздоровление, отдых</a:t>
          </a:r>
          <a:endParaRPr lang="ru-RU" sz="900" kern="1200" dirty="0"/>
        </a:p>
      </dsp:txBody>
      <dsp:txXfrm>
        <a:off x="28190" y="4343225"/>
        <a:ext cx="2926870" cy="521088"/>
      </dsp:txXfrm>
    </dsp:sp>
    <dsp:sp modelId="{6B4B34D0-2D8B-4F05-8DD3-895F842969FD}">
      <dsp:nvSpPr>
        <dsp:cNvPr id="0" name=""/>
        <dsp:cNvSpPr/>
      </dsp:nvSpPr>
      <dsp:spPr>
        <a:xfrm rot="5400000">
          <a:off x="5404041" y="2558333"/>
          <a:ext cx="461975" cy="5303557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программы профессионального обучения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дополнительные образовательные программы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образовательные программы дошкольного образования</a:t>
          </a:r>
          <a:endParaRPr lang="ru-RU" sz="1000" kern="1200" dirty="0"/>
        </a:p>
      </dsp:txBody>
      <dsp:txXfrm rot="-5400000">
        <a:off x="2983250" y="5001676"/>
        <a:ext cx="5281005" cy="416871"/>
      </dsp:txXfrm>
    </dsp:sp>
    <dsp:sp modelId="{BF753793-CDCB-44D5-A8C3-102E1000643D}">
      <dsp:nvSpPr>
        <dsp:cNvPr id="0" name=""/>
        <dsp:cNvSpPr/>
      </dsp:nvSpPr>
      <dsp:spPr>
        <a:xfrm>
          <a:off x="0" y="4921377"/>
          <a:ext cx="2983250" cy="57746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Иные юридические лица</a:t>
          </a:r>
          <a:endParaRPr lang="ru-RU" sz="1000" kern="1200" dirty="0"/>
        </a:p>
      </dsp:txBody>
      <dsp:txXfrm>
        <a:off x="28190" y="4949567"/>
        <a:ext cx="2926870" cy="52108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398B07-B656-42F7-AC58-35BDFED1E68E}">
      <dsp:nvSpPr>
        <dsp:cNvPr id="0" name=""/>
        <dsp:cNvSpPr/>
      </dsp:nvSpPr>
      <dsp:spPr>
        <a:xfrm>
          <a:off x="3372277" y="2108845"/>
          <a:ext cx="1391381" cy="13913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900" b="1" i="0" u="none" strike="noStrike" kern="1200" cap="none" normalizeH="0" baseline="0" smtClean="0">
              <a:ln/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rPr>
            <a:t>СТАТУС</a:t>
          </a:r>
        </a:p>
      </dsp:txBody>
      <dsp:txXfrm>
        <a:off x="3576040" y="2312608"/>
        <a:ext cx="983855" cy="983855"/>
      </dsp:txXfrm>
    </dsp:sp>
    <dsp:sp modelId="{8A4AEF36-1ADC-491D-87F9-689BEF8638E2}">
      <dsp:nvSpPr>
        <dsp:cNvPr id="0" name=""/>
        <dsp:cNvSpPr/>
      </dsp:nvSpPr>
      <dsp:spPr>
        <a:xfrm rot="16200000">
          <a:off x="3719488" y="1744973"/>
          <a:ext cx="696960" cy="30783"/>
        </a:xfrm>
        <a:custGeom>
          <a:avLst/>
          <a:gdLst/>
          <a:ahLst/>
          <a:cxnLst/>
          <a:rect l="0" t="0" r="0" b="0"/>
          <a:pathLst>
            <a:path>
              <a:moveTo>
                <a:pt x="0" y="15391"/>
              </a:moveTo>
              <a:lnTo>
                <a:pt x="696960" y="1539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50544" y="1742941"/>
        <a:ext cx="34848" cy="34848"/>
      </dsp:txXfrm>
    </dsp:sp>
    <dsp:sp modelId="{50C12486-AC7F-4CC6-A817-A911695B7784}">
      <dsp:nvSpPr>
        <dsp:cNvPr id="0" name=""/>
        <dsp:cNvSpPr/>
      </dsp:nvSpPr>
      <dsp:spPr>
        <a:xfrm>
          <a:off x="3372277" y="20503"/>
          <a:ext cx="1391381" cy="139138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Понятие и</a:t>
          </a:r>
          <a:br>
            <a:rPr kumimoji="0" lang="ru-RU" sz="1100" b="0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</a:br>
          <a:r>
            <a:rPr kumimoji="0" lang="ru-RU" sz="1100" b="0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 номенклатура </a:t>
          </a:r>
          <a:br>
            <a:rPr kumimoji="0" lang="ru-RU" sz="1100" b="0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</a:br>
          <a:r>
            <a:rPr kumimoji="0" lang="ru-RU" sz="1100" b="0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должностей </a:t>
          </a:r>
          <a:br>
            <a:rPr kumimoji="0" lang="ru-RU" sz="1100" b="0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</a:br>
          <a:r>
            <a:rPr kumimoji="0" lang="ru-RU" sz="1100" b="0" i="0" u="none" strike="noStrike" kern="1200" cap="none" normalizeH="0" baseline="0" dirty="0" err="1" smtClean="0">
              <a:ln/>
              <a:effectLst/>
              <a:latin typeface="Arial" charset="0"/>
              <a:cs typeface="Arial" charset="0"/>
            </a:rPr>
            <a:t>педагогичес</a:t>
          </a:r>
          <a:r>
            <a:rPr kumimoji="0" lang="ru-RU" sz="1100" b="0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-ких </a:t>
          </a:r>
          <a:br>
            <a:rPr kumimoji="0" lang="ru-RU" sz="1100" b="0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</a:br>
          <a:r>
            <a:rPr kumimoji="0" lang="ru-RU" sz="1100" b="0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работников</a:t>
          </a:r>
        </a:p>
      </dsp:txBody>
      <dsp:txXfrm>
        <a:off x="3576040" y="224266"/>
        <a:ext cx="983855" cy="983855"/>
      </dsp:txXfrm>
    </dsp:sp>
    <dsp:sp modelId="{69ED0CD9-1823-41C8-ABB4-F5FC76652C10}">
      <dsp:nvSpPr>
        <dsp:cNvPr id="0" name=""/>
        <dsp:cNvSpPr/>
      </dsp:nvSpPr>
      <dsp:spPr>
        <a:xfrm rot="19285714">
          <a:off x="4535853" y="2138114"/>
          <a:ext cx="696960" cy="30783"/>
        </a:xfrm>
        <a:custGeom>
          <a:avLst/>
          <a:gdLst/>
          <a:ahLst/>
          <a:cxnLst/>
          <a:rect l="0" t="0" r="0" b="0"/>
          <a:pathLst>
            <a:path>
              <a:moveTo>
                <a:pt x="0" y="15391"/>
              </a:moveTo>
              <a:lnTo>
                <a:pt x="696960" y="1539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866910" y="2136082"/>
        <a:ext cx="34848" cy="34848"/>
      </dsp:txXfrm>
    </dsp:sp>
    <dsp:sp modelId="{8DF1B3C6-6712-40CB-B715-E4E771AF2B5E}">
      <dsp:nvSpPr>
        <dsp:cNvPr id="0" name=""/>
        <dsp:cNvSpPr/>
      </dsp:nvSpPr>
      <dsp:spPr>
        <a:xfrm>
          <a:off x="5005009" y="806786"/>
          <a:ext cx="1391381" cy="1391381"/>
        </a:xfrm>
        <a:prstGeom prst="ellipse">
          <a:avLst/>
        </a:prstGeom>
        <a:solidFill>
          <a:schemeClr val="accent2">
            <a:hueOff val="780253"/>
            <a:satOff val="-973"/>
            <a:lumOff val="2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АКАДЕМИЧЕ-СКИЕ </a:t>
          </a:r>
          <a:br>
            <a:rPr kumimoji="0" lang="ru-RU" sz="1100" b="0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</a:br>
          <a:r>
            <a:rPr kumimoji="0" lang="ru-RU" sz="1100" b="0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ПРАВА И СВОБОДЫ</a:t>
          </a:r>
        </a:p>
      </dsp:txBody>
      <dsp:txXfrm>
        <a:off x="5208772" y="1010549"/>
        <a:ext cx="983855" cy="983855"/>
      </dsp:txXfrm>
    </dsp:sp>
    <dsp:sp modelId="{C1BCF38C-D1EC-4569-9C37-826A2019E315}">
      <dsp:nvSpPr>
        <dsp:cNvPr id="0" name=""/>
        <dsp:cNvSpPr/>
      </dsp:nvSpPr>
      <dsp:spPr>
        <a:xfrm rot="771429">
          <a:off x="4737479" y="3021494"/>
          <a:ext cx="696960" cy="30783"/>
        </a:xfrm>
        <a:custGeom>
          <a:avLst/>
          <a:gdLst/>
          <a:ahLst/>
          <a:cxnLst/>
          <a:rect l="0" t="0" r="0" b="0"/>
          <a:pathLst>
            <a:path>
              <a:moveTo>
                <a:pt x="0" y="15391"/>
              </a:moveTo>
              <a:lnTo>
                <a:pt x="696960" y="1539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068535" y="3019462"/>
        <a:ext cx="34848" cy="34848"/>
      </dsp:txXfrm>
    </dsp:sp>
    <dsp:sp modelId="{A3236C74-C288-4F0E-B875-30D2837FC4D5}">
      <dsp:nvSpPr>
        <dsp:cNvPr id="0" name=""/>
        <dsp:cNvSpPr/>
      </dsp:nvSpPr>
      <dsp:spPr>
        <a:xfrm>
          <a:off x="5408260" y="2573545"/>
          <a:ext cx="1391381" cy="1391381"/>
        </a:xfrm>
        <a:prstGeom prst="ellipse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СОЦИАЛЬ-НЫЕ </a:t>
          </a:r>
          <a:br>
            <a:rPr kumimoji="0" lang="ru-RU" sz="1100" b="0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</a:br>
          <a:r>
            <a:rPr kumimoji="0" lang="ru-RU" sz="1100" b="0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ГАРАНТИИ </a:t>
          </a:r>
          <a:br>
            <a:rPr kumimoji="0" lang="ru-RU" sz="1100" b="0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</a:br>
          <a:r>
            <a:rPr kumimoji="0" lang="ru-RU" sz="1100" b="0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И КОМПЕНСА-ЦИИ</a:t>
          </a:r>
        </a:p>
      </dsp:txBody>
      <dsp:txXfrm>
        <a:off x="5612023" y="2777308"/>
        <a:ext cx="983855" cy="983855"/>
      </dsp:txXfrm>
    </dsp:sp>
    <dsp:sp modelId="{E9F595AB-3633-4885-AA81-725245997F0D}">
      <dsp:nvSpPr>
        <dsp:cNvPr id="0" name=""/>
        <dsp:cNvSpPr/>
      </dsp:nvSpPr>
      <dsp:spPr>
        <a:xfrm rot="3857143">
          <a:off x="4172536" y="3729910"/>
          <a:ext cx="696960" cy="30783"/>
        </a:xfrm>
        <a:custGeom>
          <a:avLst/>
          <a:gdLst/>
          <a:ahLst/>
          <a:cxnLst/>
          <a:rect l="0" t="0" r="0" b="0"/>
          <a:pathLst>
            <a:path>
              <a:moveTo>
                <a:pt x="0" y="15391"/>
              </a:moveTo>
              <a:lnTo>
                <a:pt x="696960" y="1539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503593" y="3727877"/>
        <a:ext cx="34848" cy="34848"/>
      </dsp:txXfrm>
    </dsp:sp>
    <dsp:sp modelId="{A29A2C46-B53D-4F17-9A44-A8201C6EA37A}">
      <dsp:nvSpPr>
        <dsp:cNvPr id="0" name=""/>
        <dsp:cNvSpPr/>
      </dsp:nvSpPr>
      <dsp:spPr>
        <a:xfrm>
          <a:off x="4278375" y="3990376"/>
          <a:ext cx="1391381" cy="1391381"/>
        </a:xfrm>
        <a:prstGeom prst="ellipse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ОБЯЗАННО-СТИ </a:t>
          </a:r>
          <a:br>
            <a:rPr kumimoji="0" lang="ru-RU" sz="11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</a:br>
          <a:r>
            <a:rPr kumimoji="0" lang="ru-RU" sz="11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И </a:t>
          </a:r>
          <a:br>
            <a:rPr kumimoji="0" lang="ru-RU" sz="11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</a:br>
          <a:r>
            <a:rPr kumimoji="0" lang="ru-RU" sz="11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ОТВЕТСТВЕННОСТЬ</a:t>
          </a:r>
        </a:p>
      </dsp:txBody>
      <dsp:txXfrm>
        <a:off x="4482138" y="4194139"/>
        <a:ext cx="983855" cy="983855"/>
      </dsp:txXfrm>
    </dsp:sp>
    <dsp:sp modelId="{E3CC7C8A-B77A-4BA4-86E6-704A14B2EDFF}">
      <dsp:nvSpPr>
        <dsp:cNvPr id="0" name=""/>
        <dsp:cNvSpPr/>
      </dsp:nvSpPr>
      <dsp:spPr>
        <a:xfrm rot="6942857">
          <a:off x="3266439" y="3729910"/>
          <a:ext cx="696960" cy="30783"/>
        </a:xfrm>
        <a:custGeom>
          <a:avLst/>
          <a:gdLst/>
          <a:ahLst/>
          <a:cxnLst/>
          <a:rect l="0" t="0" r="0" b="0"/>
          <a:pathLst>
            <a:path>
              <a:moveTo>
                <a:pt x="0" y="15391"/>
              </a:moveTo>
              <a:lnTo>
                <a:pt x="696960" y="1539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597495" y="3727877"/>
        <a:ext cx="34848" cy="34848"/>
      </dsp:txXfrm>
    </dsp:sp>
    <dsp:sp modelId="{AC252BB5-822D-4AB0-AED8-3DF9FFA043E5}">
      <dsp:nvSpPr>
        <dsp:cNvPr id="0" name=""/>
        <dsp:cNvSpPr/>
      </dsp:nvSpPr>
      <dsp:spPr>
        <a:xfrm>
          <a:off x="2466180" y="3990376"/>
          <a:ext cx="1391381" cy="1391381"/>
        </a:xfrm>
        <a:prstGeom prst="ellipse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ТРУДОВЫЕ </a:t>
          </a:r>
          <a:br>
            <a:rPr kumimoji="0" lang="ru-RU" sz="11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</a:br>
          <a:r>
            <a:rPr kumimoji="0" lang="ru-RU" sz="1100" b="0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ПРАВА</a:t>
          </a:r>
          <a:endParaRPr kumimoji="0" lang="ru-RU" sz="1100" b="0" i="0" u="none" strike="noStrike" kern="1200" cap="none" normalizeH="0" baseline="0" dirty="0" smtClean="0">
            <a:ln/>
            <a:effectLst/>
            <a:latin typeface="Arial" charset="0"/>
            <a:cs typeface="Arial" charset="0"/>
          </a:endParaRPr>
        </a:p>
      </dsp:txBody>
      <dsp:txXfrm>
        <a:off x="2669943" y="4194139"/>
        <a:ext cx="983855" cy="983855"/>
      </dsp:txXfrm>
    </dsp:sp>
    <dsp:sp modelId="{64851ABA-7E2D-439B-91ED-34BBBC759FD2}">
      <dsp:nvSpPr>
        <dsp:cNvPr id="0" name=""/>
        <dsp:cNvSpPr/>
      </dsp:nvSpPr>
      <dsp:spPr>
        <a:xfrm rot="10028571">
          <a:off x="2701496" y="3021494"/>
          <a:ext cx="696960" cy="30783"/>
        </a:xfrm>
        <a:custGeom>
          <a:avLst/>
          <a:gdLst/>
          <a:ahLst/>
          <a:cxnLst/>
          <a:rect l="0" t="0" r="0" b="0"/>
          <a:pathLst>
            <a:path>
              <a:moveTo>
                <a:pt x="0" y="15391"/>
              </a:moveTo>
              <a:lnTo>
                <a:pt x="696960" y="1539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032553" y="3019462"/>
        <a:ext cx="34848" cy="34848"/>
      </dsp:txXfrm>
    </dsp:sp>
    <dsp:sp modelId="{1CC56992-7F26-467C-81BF-F50575269F6D}">
      <dsp:nvSpPr>
        <dsp:cNvPr id="0" name=""/>
        <dsp:cNvSpPr/>
      </dsp:nvSpPr>
      <dsp:spPr>
        <a:xfrm>
          <a:off x="1336295" y="2573545"/>
          <a:ext cx="1391381" cy="1391381"/>
        </a:xfrm>
        <a:prstGeom prst="ellipse">
          <a:avLst/>
        </a:prstGeom>
        <a:solidFill>
          <a:schemeClr val="accent2">
            <a:hueOff val="3901266"/>
            <a:satOff val="-4866"/>
            <a:lumOff val="114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АТТЕСТАЦИЯ</a:t>
          </a:r>
        </a:p>
      </dsp:txBody>
      <dsp:txXfrm>
        <a:off x="1540058" y="2777308"/>
        <a:ext cx="983855" cy="983855"/>
      </dsp:txXfrm>
    </dsp:sp>
    <dsp:sp modelId="{2E83172C-AC4B-4A19-93EE-751CDD618971}">
      <dsp:nvSpPr>
        <dsp:cNvPr id="0" name=""/>
        <dsp:cNvSpPr/>
      </dsp:nvSpPr>
      <dsp:spPr>
        <a:xfrm rot="13114286">
          <a:off x="2903122" y="2138114"/>
          <a:ext cx="696960" cy="30783"/>
        </a:xfrm>
        <a:custGeom>
          <a:avLst/>
          <a:gdLst/>
          <a:ahLst/>
          <a:cxnLst/>
          <a:rect l="0" t="0" r="0" b="0"/>
          <a:pathLst>
            <a:path>
              <a:moveTo>
                <a:pt x="0" y="15391"/>
              </a:moveTo>
              <a:lnTo>
                <a:pt x="696960" y="1539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234178" y="2136082"/>
        <a:ext cx="34848" cy="34848"/>
      </dsp:txXfrm>
    </dsp:sp>
    <dsp:sp modelId="{BB774496-79B9-4172-9414-F59BDDBF1899}">
      <dsp:nvSpPr>
        <dsp:cNvPr id="0" name=""/>
        <dsp:cNvSpPr/>
      </dsp:nvSpPr>
      <dsp:spPr>
        <a:xfrm>
          <a:off x="1739546" y="806786"/>
          <a:ext cx="1391381" cy="1391381"/>
        </a:xfrm>
        <a:prstGeom prst="ellipse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1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ДОПОЛНИТЕЛЬНОЕ ПРОФЕССИОНАЛЬНОЕ ОБРАЗОВАНИЕ</a:t>
          </a:r>
        </a:p>
      </dsp:txBody>
      <dsp:txXfrm>
        <a:off x="1943309" y="1010549"/>
        <a:ext cx="983855" cy="983855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47D693-59F6-4BC3-8A91-D55808D9D7E6}">
      <dsp:nvSpPr>
        <dsp:cNvPr id="0" name=""/>
        <dsp:cNvSpPr/>
      </dsp:nvSpPr>
      <dsp:spPr>
        <a:xfrm>
          <a:off x="3086099" y="0"/>
          <a:ext cx="2057400" cy="1131490"/>
        </a:xfrm>
        <a:prstGeom prst="trapezoid">
          <a:avLst>
            <a:gd name="adj" fmla="val 90915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>
              <a:solidFill>
                <a:schemeClr val="accent2">
                  <a:lumMod val="75000"/>
                </a:schemeClr>
              </a:solidFill>
            </a:rPr>
            <a:t>!!!</a:t>
          </a:r>
          <a:endParaRPr lang="ru-RU" sz="54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086099" y="0"/>
        <a:ext cx="2057400" cy="1131490"/>
      </dsp:txXfrm>
    </dsp:sp>
    <dsp:sp modelId="{EC7C5515-6142-46B9-9EB3-74D282B0F95E}">
      <dsp:nvSpPr>
        <dsp:cNvPr id="0" name=""/>
        <dsp:cNvSpPr/>
      </dsp:nvSpPr>
      <dsp:spPr>
        <a:xfrm>
          <a:off x="2057399" y="1115876"/>
          <a:ext cx="4114800" cy="1131490"/>
        </a:xfrm>
        <a:prstGeom prst="trapezoid">
          <a:avLst>
            <a:gd name="adj" fmla="val 90915"/>
          </a:avLst>
        </a:prstGeom>
        <a:solidFill>
          <a:srgbClr val="CAF4A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solidFill>
                <a:schemeClr val="accent3">
                  <a:lumMod val="50000"/>
                </a:schemeClr>
              </a:solidFill>
            </a:rPr>
            <a:t>минобрнауки.рф</a:t>
          </a:r>
          <a:endParaRPr lang="ru-RU" sz="28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777489" y="1115876"/>
        <a:ext cx="2674620" cy="1131490"/>
      </dsp:txXfrm>
    </dsp:sp>
    <dsp:sp modelId="{B063E387-2A46-4B0A-AF8B-EAE21280FB2C}">
      <dsp:nvSpPr>
        <dsp:cNvPr id="0" name=""/>
        <dsp:cNvSpPr/>
      </dsp:nvSpPr>
      <dsp:spPr>
        <a:xfrm>
          <a:off x="1028699" y="2260854"/>
          <a:ext cx="6172200" cy="1131490"/>
        </a:xfrm>
        <a:prstGeom prst="trapezoid">
          <a:avLst>
            <a:gd name="adj" fmla="val 90915"/>
          </a:avLst>
        </a:prstGeom>
        <a:solidFill>
          <a:srgbClr val="ABC3D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ru-RU" sz="1400" kern="1200" dirty="0" smtClean="0"/>
        </a:p>
        <a:p>
          <a:pPr marL="0" marR="0" lvl="0" indent="0" algn="ctr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4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раздел главные события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/>
        </a:p>
      </dsp:txBody>
      <dsp:txXfrm>
        <a:off x="2108834" y="2260854"/>
        <a:ext cx="4011930" cy="1131490"/>
      </dsp:txXfrm>
    </dsp:sp>
    <dsp:sp modelId="{64369612-58B1-4E44-9650-C784214CCF6E}">
      <dsp:nvSpPr>
        <dsp:cNvPr id="0" name=""/>
        <dsp:cNvSpPr/>
      </dsp:nvSpPr>
      <dsp:spPr>
        <a:xfrm>
          <a:off x="0" y="3394472"/>
          <a:ext cx="8229600" cy="1131490"/>
        </a:xfrm>
        <a:prstGeom prst="trapezoid">
          <a:avLst>
            <a:gd name="adj" fmla="val 90915"/>
          </a:avLst>
        </a:prstGeom>
        <a:solidFill>
          <a:srgbClr val="FF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solidFill>
                <a:schemeClr val="accent4">
                  <a:lumMod val="50000"/>
                </a:schemeClr>
              </a:solidFill>
            </a:rPr>
            <a:t>раздел общественное обсуждение проектов нормативных правовых актов по реализации 273-ФЗ</a:t>
          </a:r>
        </a:p>
        <a:p>
          <a:pPr lvl="0" algn="ctr">
            <a:spcBef>
              <a:spcPct val="0"/>
            </a:spcBef>
          </a:pPr>
          <a:endParaRPr lang="ru-RU" kern="1200" dirty="0"/>
        </a:p>
      </dsp:txBody>
      <dsp:txXfrm>
        <a:off x="1440179" y="3394472"/>
        <a:ext cx="5349240" cy="113149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47D693-59F6-4BC3-8A91-D55808D9D7E6}">
      <dsp:nvSpPr>
        <dsp:cNvPr id="0" name=""/>
        <dsp:cNvSpPr/>
      </dsp:nvSpPr>
      <dsp:spPr>
        <a:xfrm>
          <a:off x="3086099" y="0"/>
          <a:ext cx="2057400" cy="1131490"/>
        </a:xfrm>
        <a:prstGeom prst="trapezoid">
          <a:avLst>
            <a:gd name="adj" fmla="val 90915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>
              <a:solidFill>
                <a:schemeClr val="accent2">
                  <a:lumMod val="75000"/>
                </a:schemeClr>
              </a:solidFill>
            </a:rPr>
            <a:t>!!!</a:t>
          </a:r>
          <a:endParaRPr lang="ru-RU" sz="54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3086099" y="0"/>
        <a:ext cx="2057400" cy="1131490"/>
      </dsp:txXfrm>
    </dsp:sp>
    <dsp:sp modelId="{EC7C5515-6142-46B9-9EB3-74D282B0F95E}">
      <dsp:nvSpPr>
        <dsp:cNvPr id="0" name=""/>
        <dsp:cNvSpPr/>
      </dsp:nvSpPr>
      <dsp:spPr>
        <a:xfrm>
          <a:off x="2057399" y="1115876"/>
          <a:ext cx="4114800" cy="1131490"/>
        </a:xfrm>
        <a:prstGeom prst="trapezoid">
          <a:avLst>
            <a:gd name="adj" fmla="val 90915"/>
          </a:avLst>
        </a:prstGeom>
        <a:solidFill>
          <a:srgbClr val="CAF4A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accent3">
                  <a:lumMod val="50000"/>
                </a:schemeClr>
              </a:solidFill>
            </a:rPr>
            <a:t>regulation.gov.ru </a:t>
          </a:r>
          <a:endParaRPr lang="ru-RU" sz="2400" kern="1200" dirty="0" smtClean="0">
            <a:solidFill>
              <a:schemeClr val="accent3">
                <a:lumMod val="50000"/>
              </a:schemeClr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accent3">
                  <a:lumMod val="50000"/>
                </a:schemeClr>
              </a:solidFill>
            </a:rPr>
            <a:t>в сети "Интернет"</a:t>
          </a:r>
          <a:endParaRPr lang="ru-RU" sz="2400" kern="1200" dirty="0">
            <a:solidFill>
              <a:schemeClr val="accent3">
                <a:lumMod val="50000"/>
              </a:schemeClr>
            </a:solidFill>
          </a:endParaRPr>
        </a:p>
      </dsp:txBody>
      <dsp:txXfrm>
        <a:off x="2777489" y="1115876"/>
        <a:ext cx="2674620" cy="1131490"/>
      </dsp:txXfrm>
    </dsp:sp>
    <dsp:sp modelId="{B063E387-2A46-4B0A-AF8B-EAE21280FB2C}">
      <dsp:nvSpPr>
        <dsp:cNvPr id="0" name=""/>
        <dsp:cNvSpPr/>
      </dsp:nvSpPr>
      <dsp:spPr>
        <a:xfrm>
          <a:off x="1028699" y="2260854"/>
          <a:ext cx="6172200" cy="1131490"/>
        </a:xfrm>
        <a:prstGeom prst="trapezoid">
          <a:avLst>
            <a:gd name="adj" fmla="val 90915"/>
          </a:avLst>
        </a:prstGeom>
        <a:solidFill>
          <a:srgbClr val="ABC3D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marR="0" lvl="0" indent="0" algn="ctr" defTabSz="8890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на главной странице выбираем раздел «Образование»</a:t>
          </a:r>
          <a:endParaRPr lang="ru-RU" sz="20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2108834" y="2260854"/>
        <a:ext cx="4011930" cy="1131490"/>
      </dsp:txXfrm>
    </dsp:sp>
    <dsp:sp modelId="{64369612-58B1-4E44-9650-C784214CCF6E}">
      <dsp:nvSpPr>
        <dsp:cNvPr id="0" name=""/>
        <dsp:cNvSpPr/>
      </dsp:nvSpPr>
      <dsp:spPr>
        <a:xfrm>
          <a:off x="0" y="3394472"/>
          <a:ext cx="8229600" cy="1131490"/>
        </a:xfrm>
        <a:prstGeom prst="trapezoid">
          <a:avLst>
            <a:gd name="adj" fmla="val 90915"/>
          </a:avLst>
        </a:prstGeom>
        <a:solidFill>
          <a:srgbClr val="FF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2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solidFill>
                <a:schemeClr val="accent4">
                  <a:lumMod val="50000"/>
                </a:schemeClr>
              </a:solidFill>
            </a:rPr>
            <a:t>либо на главной странице выбираем вкладку расширенный поиск и заполняем необходимые поля</a:t>
          </a:r>
          <a:endParaRPr lang="ru-RU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1440179" y="3394472"/>
        <a:ext cx="5349240" cy="113149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1D761E-6F12-4BBD-95FE-44022E72CC30}">
      <dsp:nvSpPr>
        <dsp:cNvPr id="0" name=""/>
        <dsp:cNvSpPr/>
      </dsp:nvSpPr>
      <dsp:spPr>
        <a:xfrm>
          <a:off x="2530613" y="532671"/>
          <a:ext cx="3065082" cy="2906440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6300" b="1" i="0" u="none" strike="noStrike" kern="1200" cap="none" normalizeH="0" baseline="0" dirty="0" smtClean="0">
              <a:ln/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rPr>
            <a:t>141 НПА</a:t>
          </a:r>
        </a:p>
      </dsp:txBody>
      <dsp:txXfrm>
        <a:off x="2979484" y="958309"/>
        <a:ext cx="2167340" cy="2055164"/>
      </dsp:txXfrm>
    </dsp:sp>
    <dsp:sp modelId="{FDF00F74-A4B3-41A5-9AF5-9A8CE8CD2856}">
      <dsp:nvSpPr>
        <dsp:cNvPr id="0" name=""/>
        <dsp:cNvSpPr/>
      </dsp:nvSpPr>
      <dsp:spPr>
        <a:xfrm rot="20004508">
          <a:off x="5409802" y="1254163"/>
          <a:ext cx="163341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163341" y="1674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87389" y="1266823"/>
        <a:ext cx="8167" cy="8167"/>
      </dsp:txXfrm>
    </dsp:sp>
    <dsp:sp modelId="{2296A390-69B7-4F83-B65B-D3C923181FAF}">
      <dsp:nvSpPr>
        <dsp:cNvPr id="0" name=""/>
        <dsp:cNvSpPr/>
      </dsp:nvSpPr>
      <dsp:spPr>
        <a:xfrm>
          <a:off x="5461057" y="-43404"/>
          <a:ext cx="1822098" cy="1746972"/>
        </a:xfrm>
        <a:prstGeom prst="ellipse">
          <a:avLst/>
        </a:prstGeom>
        <a:solidFill>
          <a:schemeClr val="accent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2 акта Президента РФ </a:t>
          </a:r>
          <a:r>
            <a:rPr kumimoji="0" lang="ru-RU" sz="16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(разработаны)</a:t>
          </a:r>
        </a:p>
      </dsp:txBody>
      <dsp:txXfrm>
        <a:off x="5727897" y="212434"/>
        <a:ext cx="1288418" cy="1235296"/>
      </dsp:txXfrm>
    </dsp:sp>
    <dsp:sp modelId="{42942062-930E-41A8-B951-14683B459613}">
      <dsp:nvSpPr>
        <dsp:cNvPr id="0" name=""/>
        <dsp:cNvSpPr/>
      </dsp:nvSpPr>
      <dsp:spPr>
        <a:xfrm rot="1638297">
          <a:off x="5374517" y="2806583"/>
          <a:ext cx="621584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621584" y="1674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69770" y="2807787"/>
        <a:ext cx="31079" cy="31079"/>
      </dsp:txXfrm>
    </dsp:sp>
    <dsp:sp modelId="{BF496AB4-7A7F-410C-9DD1-DCD0F69AD868}">
      <dsp:nvSpPr>
        <dsp:cNvPr id="0" name=""/>
        <dsp:cNvSpPr/>
      </dsp:nvSpPr>
      <dsp:spPr>
        <a:xfrm>
          <a:off x="5822643" y="2404870"/>
          <a:ext cx="2274384" cy="2152854"/>
        </a:xfrm>
        <a:prstGeom prst="ellipse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smtClean="0">
              <a:ln/>
              <a:effectLst/>
              <a:latin typeface="Arial" charset="0"/>
              <a:cs typeface="Arial" charset="0"/>
            </a:rPr>
            <a:t>36 </a:t>
          </a:r>
          <a:r>
            <a:rPr kumimoji="0" lang="ru-RU" sz="16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актов Правительства РФ (разработаны)</a:t>
          </a:r>
        </a:p>
      </dsp:txBody>
      <dsp:txXfrm>
        <a:off x="6155719" y="2720148"/>
        <a:ext cx="1608232" cy="1522298"/>
      </dsp:txXfrm>
    </dsp:sp>
    <dsp:sp modelId="{B9C53399-334A-4D5C-99D4-CBE3C4BFFA80}">
      <dsp:nvSpPr>
        <dsp:cNvPr id="0" name=""/>
        <dsp:cNvSpPr/>
      </dsp:nvSpPr>
      <dsp:spPr>
        <a:xfrm rot="9334551">
          <a:off x="2500039" y="2636001"/>
          <a:ext cx="189383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189383" y="16743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589996" y="2648010"/>
        <a:ext cx="9469" cy="9469"/>
      </dsp:txXfrm>
    </dsp:sp>
    <dsp:sp modelId="{9F13EF39-8E19-4E18-BFA3-F439C862F1A6}">
      <dsp:nvSpPr>
        <dsp:cNvPr id="0" name=""/>
        <dsp:cNvSpPr/>
      </dsp:nvSpPr>
      <dsp:spPr>
        <a:xfrm>
          <a:off x="0" y="1972811"/>
          <a:ext cx="2636067" cy="2519435"/>
        </a:xfrm>
        <a:prstGeom prst="ellipse">
          <a:avLst/>
        </a:prstGeom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103 акта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 Министерства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600" b="1" i="0" u="none" strike="noStrike" kern="1200" cap="none" normalizeH="0" baseline="0" dirty="0" smtClean="0">
              <a:ln/>
              <a:effectLst/>
              <a:latin typeface="Arial" charset="0"/>
              <a:cs typeface="Arial" charset="0"/>
            </a:rPr>
            <a:t>(85 разработаны)</a:t>
          </a:r>
        </a:p>
      </dsp:txBody>
      <dsp:txXfrm>
        <a:off x="386043" y="2341774"/>
        <a:ext cx="1863981" cy="1781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D6E743-7B49-4329-B472-402664FD42A6}">
      <dsp:nvSpPr>
        <dsp:cNvPr id="0" name=""/>
        <dsp:cNvSpPr/>
      </dsp:nvSpPr>
      <dsp:spPr>
        <a:xfrm>
          <a:off x="0" y="170956"/>
          <a:ext cx="4040188" cy="595877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1) основное общее образование;</a:t>
          </a:r>
          <a:endParaRPr lang="ru-RU" sz="1500" kern="1200" dirty="0"/>
        </a:p>
      </dsp:txBody>
      <dsp:txXfrm>
        <a:off x="29088" y="200044"/>
        <a:ext cx="3982012" cy="537701"/>
      </dsp:txXfrm>
    </dsp:sp>
    <dsp:sp modelId="{85C47EA3-2CD2-4A81-A1CA-F32496A9FC7B}">
      <dsp:nvSpPr>
        <dsp:cNvPr id="0" name=""/>
        <dsp:cNvSpPr/>
      </dsp:nvSpPr>
      <dsp:spPr>
        <a:xfrm>
          <a:off x="0" y="810033"/>
          <a:ext cx="4040188" cy="595877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5979"/>
                <a:satOff val="-671"/>
                <a:lumOff val="428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5979"/>
                <a:satOff val="-671"/>
                <a:lumOff val="428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5979"/>
                <a:satOff val="-671"/>
                <a:lumOff val="42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2) среднее (полное) общее образование</a:t>
          </a:r>
          <a:endParaRPr lang="ru-RU" sz="1500" kern="1200" dirty="0"/>
        </a:p>
      </dsp:txBody>
      <dsp:txXfrm>
        <a:off x="29088" y="839121"/>
        <a:ext cx="3982012" cy="537701"/>
      </dsp:txXfrm>
    </dsp:sp>
    <dsp:sp modelId="{0CC009EA-DC79-47D9-91DC-83F20FA7C521}">
      <dsp:nvSpPr>
        <dsp:cNvPr id="0" name=""/>
        <dsp:cNvSpPr/>
      </dsp:nvSpPr>
      <dsp:spPr>
        <a:xfrm>
          <a:off x="0" y="1449111"/>
          <a:ext cx="4040188" cy="595877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11957"/>
                <a:satOff val="-1341"/>
                <a:lumOff val="856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11957"/>
                <a:satOff val="-1341"/>
                <a:lumOff val="856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11957"/>
                <a:satOff val="-1341"/>
                <a:lumOff val="856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3) начальное профессиональное образование;</a:t>
          </a:r>
          <a:endParaRPr lang="ru-RU" sz="1500" kern="1200" dirty="0"/>
        </a:p>
      </dsp:txBody>
      <dsp:txXfrm>
        <a:off x="29088" y="1478199"/>
        <a:ext cx="3982012" cy="537701"/>
      </dsp:txXfrm>
    </dsp:sp>
    <dsp:sp modelId="{4A4BF150-52F6-416A-B7D5-D692379D121C}">
      <dsp:nvSpPr>
        <dsp:cNvPr id="0" name=""/>
        <dsp:cNvSpPr/>
      </dsp:nvSpPr>
      <dsp:spPr>
        <a:xfrm>
          <a:off x="0" y="2088188"/>
          <a:ext cx="4040188" cy="595877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17936"/>
                <a:satOff val="-2012"/>
                <a:lumOff val="1284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17936"/>
                <a:satOff val="-2012"/>
                <a:lumOff val="1284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17936"/>
                <a:satOff val="-2012"/>
                <a:lumOff val="1284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4) среднее профессиональное образование</a:t>
          </a:r>
          <a:endParaRPr lang="ru-RU" sz="1500" kern="1200" dirty="0"/>
        </a:p>
      </dsp:txBody>
      <dsp:txXfrm>
        <a:off x="29088" y="2117276"/>
        <a:ext cx="3982012" cy="537701"/>
      </dsp:txXfrm>
    </dsp:sp>
    <dsp:sp modelId="{CA13060A-4219-40C0-928A-A38B80CD3956}">
      <dsp:nvSpPr>
        <dsp:cNvPr id="0" name=""/>
        <dsp:cNvSpPr/>
      </dsp:nvSpPr>
      <dsp:spPr>
        <a:xfrm>
          <a:off x="0" y="2727265"/>
          <a:ext cx="4040188" cy="595877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23915"/>
                <a:satOff val="-2683"/>
                <a:lumOff val="1712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23915"/>
                <a:satOff val="-2683"/>
                <a:lumOff val="1712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23915"/>
                <a:satOff val="-2683"/>
                <a:lumOff val="1712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5) высшее профессиональное образование - бакалавриат</a:t>
          </a:r>
          <a:endParaRPr lang="ru-RU" sz="1500" kern="1200" dirty="0"/>
        </a:p>
      </dsp:txBody>
      <dsp:txXfrm>
        <a:off x="29088" y="2756353"/>
        <a:ext cx="3982012" cy="537701"/>
      </dsp:txXfrm>
    </dsp:sp>
    <dsp:sp modelId="{D5F10075-3E22-402E-9290-467F1BF8AAFC}">
      <dsp:nvSpPr>
        <dsp:cNvPr id="0" name=""/>
        <dsp:cNvSpPr/>
      </dsp:nvSpPr>
      <dsp:spPr>
        <a:xfrm>
          <a:off x="0" y="3261136"/>
          <a:ext cx="4040188" cy="864183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29893"/>
                <a:satOff val="-3353"/>
                <a:lumOff val="2140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29893"/>
                <a:satOff val="-3353"/>
                <a:lumOff val="2140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29893"/>
                <a:satOff val="-3353"/>
                <a:lumOff val="2140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6) высшее профессиональное образование  -  подготовка специалиста   или  магистратура</a:t>
          </a:r>
          <a:endParaRPr lang="ru-RU" sz="1500" kern="1200" dirty="0"/>
        </a:p>
      </dsp:txBody>
      <dsp:txXfrm>
        <a:off x="42186" y="3303322"/>
        <a:ext cx="3955816" cy="779811"/>
      </dsp:txXfrm>
    </dsp:sp>
    <dsp:sp modelId="{5EFE70EB-2DAE-4B99-9A0D-378C315C0B12}">
      <dsp:nvSpPr>
        <dsp:cNvPr id="0" name=""/>
        <dsp:cNvSpPr/>
      </dsp:nvSpPr>
      <dsp:spPr>
        <a:xfrm>
          <a:off x="0" y="4132736"/>
          <a:ext cx="4040188" cy="595877"/>
        </a:xfrm>
        <a:prstGeom prst="roundRect">
          <a:avLst/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-35872"/>
                <a:satOff val="-4024"/>
                <a:lumOff val="2568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7) послевузовское профессиональное образование</a:t>
          </a:r>
          <a:endParaRPr lang="ru-RU" sz="1500" kern="1200" dirty="0"/>
        </a:p>
      </dsp:txBody>
      <dsp:txXfrm>
        <a:off x="29088" y="4161824"/>
        <a:ext cx="3982012" cy="5377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556E19-867E-4E0F-92E2-79679287AAC2}">
      <dsp:nvSpPr>
        <dsp:cNvPr id="0" name=""/>
        <dsp:cNvSpPr/>
      </dsp:nvSpPr>
      <dsp:spPr>
        <a:xfrm>
          <a:off x="0" y="0"/>
          <a:ext cx="4105151" cy="87395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Общее образование</a:t>
          </a:r>
          <a:endParaRPr lang="ru-RU" sz="2200" kern="1200" dirty="0"/>
        </a:p>
      </dsp:txBody>
      <dsp:txXfrm>
        <a:off x="42663" y="42663"/>
        <a:ext cx="4019825" cy="788627"/>
      </dsp:txXfrm>
    </dsp:sp>
    <dsp:sp modelId="{71DE2521-C80C-46CC-8410-5713325ACB08}">
      <dsp:nvSpPr>
        <dsp:cNvPr id="0" name=""/>
        <dsp:cNvSpPr/>
      </dsp:nvSpPr>
      <dsp:spPr>
        <a:xfrm>
          <a:off x="0" y="864100"/>
          <a:ext cx="4105151" cy="118404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339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дошкольное образование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начальное общее образование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основное общее образование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среднее общее образование</a:t>
          </a:r>
          <a:endParaRPr lang="ru-RU" sz="1700" kern="1200" dirty="0"/>
        </a:p>
      </dsp:txBody>
      <dsp:txXfrm>
        <a:off x="0" y="864100"/>
        <a:ext cx="4105151" cy="1184040"/>
      </dsp:txXfrm>
    </dsp:sp>
    <dsp:sp modelId="{E917227B-5EAD-4D96-A679-D516ABBAC965}">
      <dsp:nvSpPr>
        <dsp:cNvPr id="0" name=""/>
        <dsp:cNvSpPr/>
      </dsp:nvSpPr>
      <dsp:spPr>
        <a:xfrm>
          <a:off x="0" y="2082857"/>
          <a:ext cx="4105151" cy="87395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Профессиональное образование</a:t>
          </a:r>
          <a:endParaRPr lang="ru-RU" sz="2200" kern="1200" dirty="0"/>
        </a:p>
      </dsp:txBody>
      <dsp:txXfrm>
        <a:off x="42663" y="2125520"/>
        <a:ext cx="4019825" cy="788627"/>
      </dsp:txXfrm>
    </dsp:sp>
    <dsp:sp modelId="{FE65A2FF-25C5-4944-86C2-D6848BEBCB07}">
      <dsp:nvSpPr>
        <dsp:cNvPr id="0" name=""/>
        <dsp:cNvSpPr/>
      </dsp:nvSpPr>
      <dsp:spPr>
        <a:xfrm>
          <a:off x="0" y="3029913"/>
          <a:ext cx="4105151" cy="191268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339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среднее профессиональное образование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высшее образование – бакалавриат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высшее образование – специалитет, магистратура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высшее образование – подготовка кадров высшей квалификации</a:t>
          </a:r>
          <a:endParaRPr lang="ru-RU" sz="1700" kern="1200" dirty="0"/>
        </a:p>
      </dsp:txBody>
      <dsp:txXfrm>
        <a:off x="0" y="3029913"/>
        <a:ext cx="4105151" cy="19126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9818B0-82C7-47CD-9F6E-F643E4CDB7DE}">
      <dsp:nvSpPr>
        <dsp:cNvPr id="0" name=""/>
        <dsp:cNvSpPr/>
      </dsp:nvSpPr>
      <dsp:spPr>
        <a:xfrm>
          <a:off x="0" y="77811"/>
          <a:ext cx="4143404" cy="486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дошкольное образование</a:t>
          </a:r>
          <a:endParaRPr lang="ru-RU" sz="1200" b="1" kern="1200" dirty="0"/>
        </a:p>
      </dsp:txBody>
      <dsp:txXfrm>
        <a:off x="23760" y="101571"/>
        <a:ext cx="4095884" cy="439200"/>
      </dsp:txXfrm>
    </dsp:sp>
    <dsp:sp modelId="{4634343E-9162-44EA-B537-44F65B4FDF21}">
      <dsp:nvSpPr>
        <dsp:cNvPr id="0" name=""/>
        <dsp:cNvSpPr/>
      </dsp:nvSpPr>
      <dsp:spPr>
        <a:xfrm>
          <a:off x="0" y="639411"/>
          <a:ext cx="4143404" cy="4867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/>
            <a:t> начальное общее образование</a:t>
          </a:r>
          <a:endParaRPr lang="ru-RU" sz="1200" b="1" kern="1200" dirty="0"/>
        </a:p>
      </dsp:txBody>
      <dsp:txXfrm>
        <a:off x="23760" y="663171"/>
        <a:ext cx="4095884" cy="439200"/>
      </dsp:txXfrm>
    </dsp:sp>
    <dsp:sp modelId="{E0DF3BA3-D158-4DF2-8CCA-A6CE4AADB7DF}">
      <dsp:nvSpPr>
        <dsp:cNvPr id="0" name=""/>
        <dsp:cNvSpPr/>
      </dsp:nvSpPr>
      <dsp:spPr>
        <a:xfrm>
          <a:off x="0" y="1201011"/>
          <a:ext cx="4143404" cy="4867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/>
            <a:t> основное общее образование</a:t>
          </a:r>
          <a:endParaRPr lang="ru-RU" sz="1200" b="1" kern="1200" dirty="0"/>
        </a:p>
      </dsp:txBody>
      <dsp:txXfrm>
        <a:off x="23760" y="1224771"/>
        <a:ext cx="4095884" cy="439200"/>
      </dsp:txXfrm>
    </dsp:sp>
    <dsp:sp modelId="{CAA55F1E-A06C-4667-AAE9-22D0B55DD4A0}">
      <dsp:nvSpPr>
        <dsp:cNvPr id="0" name=""/>
        <dsp:cNvSpPr/>
      </dsp:nvSpPr>
      <dsp:spPr>
        <a:xfrm>
          <a:off x="0" y="1762611"/>
          <a:ext cx="4143404" cy="4867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/>
            <a:t> среднее общее образование</a:t>
          </a:r>
          <a:endParaRPr lang="ru-RU" sz="1200" b="1" kern="1200" dirty="0"/>
        </a:p>
      </dsp:txBody>
      <dsp:txXfrm>
        <a:off x="23760" y="1786371"/>
        <a:ext cx="4095884" cy="439200"/>
      </dsp:txXfrm>
    </dsp:sp>
    <dsp:sp modelId="{3E94DD9B-B7EA-411F-BA09-3F01A962C87A}">
      <dsp:nvSpPr>
        <dsp:cNvPr id="0" name=""/>
        <dsp:cNvSpPr/>
      </dsp:nvSpPr>
      <dsp:spPr>
        <a:xfrm>
          <a:off x="0" y="2324210"/>
          <a:ext cx="4143404" cy="4867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среднее профессиональное образование:</a:t>
          </a:r>
          <a:endParaRPr lang="ru-RU" sz="1200" b="1" kern="1200" dirty="0"/>
        </a:p>
      </dsp:txBody>
      <dsp:txXfrm>
        <a:off x="23760" y="2347970"/>
        <a:ext cx="4095884" cy="439200"/>
      </dsp:txXfrm>
    </dsp:sp>
    <dsp:sp modelId="{85F3F062-2983-4BBB-AFF3-21153EA4C6E6}">
      <dsp:nvSpPr>
        <dsp:cNvPr id="0" name=""/>
        <dsp:cNvSpPr/>
      </dsp:nvSpPr>
      <dsp:spPr>
        <a:xfrm>
          <a:off x="0" y="2810930"/>
          <a:ext cx="4143404" cy="43056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53" tIns="15240" rIns="85344" bIns="152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b="1" kern="1200" dirty="0" smtClean="0"/>
            <a:t> подготовка квалифицированных рабочих</a:t>
          </a:r>
          <a:endParaRPr lang="ru-RU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200" b="1" kern="1200" dirty="0" smtClean="0"/>
            <a:t> подготовка специалистов среднего звена</a:t>
          </a:r>
          <a:endParaRPr lang="ru-RU" sz="1200" b="1" kern="1200" dirty="0"/>
        </a:p>
      </dsp:txBody>
      <dsp:txXfrm>
        <a:off x="0" y="2810930"/>
        <a:ext cx="4143404" cy="430560"/>
      </dsp:txXfrm>
    </dsp:sp>
    <dsp:sp modelId="{E46C5B71-3D30-4C8F-89A9-4CD5E8C51037}">
      <dsp:nvSpPr>
        <dsp:cNvPr id="0" name=""/>
        <dsp:cNvSpPr/>
      </dsp:nvSpPr>
      <dsp:spPr>
        <a:xfrm>
          <a:off x="0" y="3241491"/>
          <a:ext cx="4143404" cy="486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высшее образование - бакалавриат</a:t>
          </a:r>
          <a:endParaRPr lang="ru-RU" sz="1200" b="1" kern="1200" dirty="0"/>
        </a:p>
      </dsp:txBody>
      <dsp:txXfrm>
        <a:off x="23760" y="3265251"/>
        <a:ext cx="4095884" cy="439200"/>
      </dsp:txXfrm>
    </dsp:sp>
    <dsp:sp modelId="{DE5D9A56-C789-4836-89DD-17058B0E2974}">
      <dsp:nvSpPr>
        <dsp:cNvPr id="0" name=""/>
        <dsp:cNvSpPr/>
      </dsp:nvSpPr>
      <dsp:spPr>
        <a:xfrm>
          <a:off x="0" y="3803091"/>
          <a:ext cx="4143404" cy="4867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высшее образование - магистратура, подготовка специалиста;</a:t>
          </a:r>
          <a:endParaRPr lang="ru-RU" sz="1200" b="1" kern="1200" dirty="0"/>
        </a:p>
      </dsp:txBody>
      <dsp:txXfrm>
        <a:off x="23760" y="3826851"/>
        <a:ext cx="4095884" cy="439200"/>
      </dsp:txXfrm>
    </dsp:sp>
    <dsp:sp modelId="{313A388B-E559-4AEF-9FDA-35D33CFFF93F}">
      <dsp:nvSpPr>
        <dsp:cNvPr id="0" name=""/>
        <dsp:cNvSpPr/>
      </dsp:nvSpPr>
      <dsp:spPr>
        <a:xfrm>
          <a:off x="0" y="4364690"/>
          <a:ext cx="4143404" cy="4867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высшее образование – подготовка кадров высшей квалификации</a:t>
          </a:r>
          <a:endParaRPr lang="ru-RU" sz="1200" b="1" kern="1200" dirty="0"/>
        </a:p>
      </dsp:txBody>
      <dsp:txXfrm>
        <a:off x="23760" y="4388450"/>
        <a:ext cx="4095884" cy="4392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DB7C13-E1E5-414C-88D9-245F3D3A7F43}">
      <dsp:nvSpPr>
        <dsp:cNvPr id="0" name=""/>
        <dsp:cNvSpPr/>
      </dsp:nvSpPr>
      <dsp:spPr>
        <a:xfrm>
          <a:off x="0" y="77454"/>
          <a:ext cx="3643338" cy="115478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1) общеобразовательные программы (основные и дополнительные)</a:t>
          </a:r>
          <a:endParaRPr lang="ru-RU" sz="2100" kern="1200" dirty="0"/>
        </a:p>
      </dsp:txBody>
      <dsp:txXfrm>
        <a:off x="56372" y="133826"/>
        <a:ext cx="3530594" cy="1042045"/>
      </dsp:txXfrm>
    </dsp:sp>
    <dsp:sp modelId="{97B7693F-7C5D-47FB-A7C1-02634850D615}">
      <dsp:nvSpPr>
        <dsp:cNvPr id="0" name=""/>
        <dsp:cNvSpPr/>
      </dsp:nvSpPr>
      <dsp:spPr>
        <a:xfrm>
          <a:off x="0" y="1232244"/>
          <a:ext cx="3643338" cy="34776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5676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kern="1200" dirty="0"/>
        </a:p>
      </dsp:txBody>
      <dsp:txXfrm>
        <a:off x="0" y="1232244"/>
        <a:ext cx="3643338" cy="347760"/>
      </dsp:txXfrm>
    </dsp:sp>
    <dsp:sp modelId="{E2733DE7-B7AD-4C4F-8E43-5D7A524B4738}">
      <dsp:nvSpPr>
        <dsp:cNvPr id="0" name=""/>
        <dsp:cNvSpPr/>
      </dsp:nvSpPr>
      <dsp:spPr>
        <a:xfrm>
          <a:off x="0" y="1401828"/>
          <a:ext cx="3643338" cy="1289484"/>
        </a:xfrm>
        <a:prstGeom prst="roundRec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2) профессиональные программы (основные и дополнительные)</a:t>
          </a:r>
          <a:endParaRPr lang="ru-RU" sz="2100" kern="1200" dirty="0"/>
        </a:p>
      </dsp:txBody>
      <dsp:txXfrm>
        <a:off x="62947" y="1464775"/>
        <a:ext cx="3517444" cy="1163590"/>
      </dsp:txXfrm>
    </dsp:sp>
    <dsp:sp modelId="{7924A4F5-09B4-44F2-A33D-F92402F3807A}">
      <dsp:nvSpPr>
        <dsp:cNvPr id="0" name=""/>
        <dsp:cNvSpPr/>
      </dsp:nvSpPr>
      <dsp:spPr>
        <a:xfrm>
          <a:off x="0" y="2838390"/>
          <a:ext cx="3643338" cy="1154789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3) программы профессиональной подготовки</a:t>
          </a:r>
          <a:endParaRPr lang="ru-RU" sz="2100" kern="1200" dirty="0"/>
        </a:p>
      </dsp:txBody>
      <dsp:txXfrm>
        <a:off x="56372" y="2894762"/>
        <a:ext cx="3530594" cy="10420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F4E172-567A-4345-ADA7-3324EE238047}">
      <dsp:nvSpPr>
        <dsp:cNvPr id="0" name=""/>
        <dsp:cNvSpPr/>
      </dsp:nvSpPr>
      <dsp:spPr>
        <a:xfrm>
          <a:off x="0" y="0"/>
          <a:ext cx="4357718" cy="100507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1) основные образовательные программы</a:t>
          </a:r>
        </a:p>
      </dsp:txBody>
      <dsp:txXfrm>
        <a:off x="49064" y="49064"/>
        <a:ext cx="4259590" cy="906948"/>
      </dsp:txXfrm>
    </dsp:sp>
    <dsp:sp modelId="{35646093-23F5-49B2-BBC8-1CD548A21C56}">
      <dsp:nvSpPr>
        <dsp:cNvPr id="0" name=""/>
        <dsp:cNvSpPr/>
      </dsp:nvSpPr>
      <dsp:spPr>
        <a:xfrm>
          <a:off x="0" y="1174374"/>
          <a:ext cx="4357718" cy="126063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358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основные общеобразовательные программы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основные профессиональные образовательные программы: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программы профессионального обучения</a:t>
          </a:r>
          <a:endParaRPr lang="ru-RU" sz="1600" kern="1200" dirty="0"/>
        </a:p>
      </dsp:txBody>
      <dsp:txXfrm>
        <a:off x="0" y="1174374"/>
        <a:ext cx="4357718" cy="1260636"/>
      </dsp:txXfrm>
    </dsp:sp>
    <dsp:sp modelId="{EF491B02-1BB1-492B-8EB8-A6F19B19A39E}">
      <dsp:nvSpPr>
        <dsp:cNvPr id="0" name=""/>
        <dsp:cNvSpPr/>
      </dsp:nvSpPr>
      <dsp:spPr>
        <a:xfrm>
          <a:off x="0" y="2437443"/>
          <a:ext cx="4357718" cy="895297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2) дополнительные образовательные программы</a:t>
          </a:r>
          <a:endParaRPr lang="ru-RU" sz="2000" kern="1200" dirty="0"/>
        </a:p>
      </dsp:txBody>
      <dsp:txXfrm>
        <a:off x="43705" y="2481148"/>
        <a:ext cx="4270308" cy="807887"/>
      </dsp:txXfrm>
    </dsp:sp>
    <dsp:sp modelId="{F7BDAA08-45C8-4400-8103-F2FE0256EDE3}">
      <dsp:nvSpPr>
        <dsp:cNvPr id="0" name=""/>
        <dsp:cNvSpPr/>
      </dsp:nvSpPr>
      <dsp:spPr>
        <a:xfrm>
          <a:off x="0" y="3499605"/>
          <a:ext cx="4357718" cy="123240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358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дополнительные общеобразовательные программы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дополнительные профессиональные программы</a:t>
          </a:r>
          <a:endParaRPr lang="ru-RU" sz="1600" kern="1200" dirty="0"/>
        </a:p>
      </dsp:txBody>
      <dsp:txXfrm>
        <a:off x="0" y="3499605"/>
        <a:ext cx="4357718" cy="123240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FAA780-0C35-4EB4-80C5-ECE52FB7DB0B}">
      <dsp:nvSpPr>
        <dsp:cNvPr id="0" name=""/>
        <dsp:cNvSpPr/>
      </dsp:nvSpPr>
      <dsp:spPr>
        <a:xfrm>
          <a:off x="0" y="1489"/>
          <a:ext cx="2232751" cy="111637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Основные общеобразовательные программы</a:t>
          </a:r>
          <a:endParaRPr lang="ru-RU" sz="1600" kern="1200" dirty="0"/>
        </a:p>
      </dsp:txBody>
      <dsp:txXfrm>
        <a:off x="32698" y="34187"/>
        <a:ext cx="2167355" cy="1050979"/>
      </dsp:txXfrm>
    </dsp:sp>
    <dsp:sp modelId="{383C93B0-E4BC-42A5-8FBC-9CD836C2A3A7}">
      <dsp:nvSpPr>
        <dsp:cNvPr id="0" name=""/>
        <dsp:cNvSpPr/>
      </dsp:nvSpPr>
      <dsp:spPr>
        <a:xfrm>
          <a:off x="223275" y="1117864"/>
          <a:ext cx="205354" cy="555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5564"/>
              </a:lnTo>
              <a:lnTo>
                <a:pt x="205354" y="55556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DEA6C6-C6B1-4DC1-82F5-19EA2BC7FB7E}">
      <dsp:nvSpPr>
        <dsp:cNvPr id="0" name=""/>
        <dsp:cNvSpPr/>
      </dsp:nvSpPr>
      <dsp:spPr>
        <a:xfrm>
          <a:off x="428629" y="1357327"/>
          <a:ext cx="2094213" cy="6322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образовательные программы дошкольного образования</a:t>
          </a:r>
          <a:endParaRPr lang="ru-RU" sz="1000" kern="1200" dirty="0"/>
        </a:p>
      </dsp:txBody>
      <dsp:txXfrm>
        <a:off x="447146" y="1375844"/>
        <a:ext cx="2057179" cy="595169"/>
      </dsp:txXfrm>
    </dsp:sp>
    <dsp:sp modelId="{40675A3C-C38B-49F3-8B26-440A4FCCA9BD}">
      <dsp:nvSpPr>
        <dsp:cNvPr id="0" name=""/>
        <dsp:cNvSpPr/>
      </dsp:nvSpPr>
      <dsp:spPr>
        <a:xfrm>
          <a:off x="223275" y="1117864"/>
          <a:ext cx="205354" cy="1514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14659"/>
              </a:lnTo>
              <a:lnTo>
                <a:pt x="205354" y="151465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B204B8-4B91-45F2-9499-F74AB1321A80}">
      <dsp:nvSpPr>
        <dsp:cNvPr id="0" name=""/>
        <dsp:cNvSpPr/>
      </dsp:nvSpPr>
      <dsp:spPr>
        <a:xfrm>
          <a:off x="428629" y="2286018"/>
          <a:ext cx="2043592" cy="6930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образовательные программы начального общего образования</a:t>
          </a:r>
          <a:endParaRPr lang="ru-RU" sz="1000" kern="1200" dirty="0"/>
        </a:p>
      </dsp:txBody>
      <dsp:txXfrm>
        <a:off x="448927" y="2306316"/>
        <a:ext cx="2002996" cy="652416"/>
      </dsp:txXfrm>
    </dsp:sp>
    <dsp:sp modelId="{D5316DE0-1C18-476A-8F0E-59B0BC334F44}">
      <dsp:nvSpPr>
        <dsp:cNvPr id="0" name=""/>
        <dsp:cNvSpPr/>
      </dsp:nvSpPr>
      <dsp:spPr>
        <a:xfrm>
          <a:off x="223275" y="1117864"/>
          <a:ext cx="133924" cy="2514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4212"/>
              </a:lnTo>
              <a:lnTo>
                <a:pt x="133924" y="251421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B5DEB5-2536-4547-844F-634C4C356E8C}">
      <dsp:nvSpPr>
        <dsp:cNvPr id="0" name=""/>
        <dsp:cNvSpPr/>
      </dsp:nvSpPr>
      <dsp:spPr>
        <a:xfrm>
          <a:off x="357199" y="3286145"/>
          <a:ext cx="2107717" cy="6918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образовательные программы основного общего образования</a:t>
          </a:r>
          <a:endParaRPr lang="ru-RU" sz="1000" kern="1200" dirty="0"/>
        </a:p>
      </dsp:txBody>
      <dsp:txXfrm>
        <a:off x="377463" y="3306409"/>
        <a:ext cx="2067189" cy="651334"/>
      </dsp:txXfrm>
    </dsp:sp>
    <dsp:sp modelId="{6491F185-0794-4650-9C76-1B5B7A7B7B22}">
      <dsp:nvSpPr>
        <dsp:cNvPr id="0" name=""/>
        <dsp:cNvSpPr/>
      </dsp:nvSpPr>
      <dsp:spPr>
        <a:xfrm>
          <a:off x="223275" y="1117864"/>
          <a:ext cx="133906" cy="34865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6575"/>
              </a:lnTo>
              <a:lnTo>
                <a:pt x="133906" y="348657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EEC632-AC88-431E-A332-348A4C46E118}">
      <dsp:nvSpPr>
        <dsp:cNvPr id="0" name=""/>
        <dsp:cNvSpPr/>
      </dsp:nvSpPr>
      <dsp:spPr>
        <a:xfrm>
          <a:off x="357181" y="4214847"/>
          <a:ext cx="2072064" cy="779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образовательные программы среднего общего образования</a:t>
          </a:r>
          <a:endParaRPr lang="ru-RU" sz="1000" kern="1200" dirty="0"/>
        </a:p>
      </dsp:txBody>
      <dsp:txXfrm>
        <a:off x="380003" y="4237669"/>
        <a:ext cx="2026420" cy="733541"/>
      </dsp:txXfrm>
    </dsp:sp>
    <dsp:sp modelId="{E45F2B14-3080-4002-A907-F95D87918CCA}">
      <dsp:nvSpPr>
        <dsp:cNvPr id="0" name=""/>
        <dsp:cNvSpPr/>
      </dsp:nvSpPr>
      <dsp:spPr>
        <a:xfrm>
          <a:off x="2884584" y="1690"/>
          <a:ext cx="2628439" cy="11163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Основные профессиональные образовательные программы</a:t>
          </a:r>
          <a:endParaRPr lang="ru-RU" sz="1600" kern="1200" dirty="0"/>
        </a:p>
      </dsp:txBody>
      <dsp:txXfrm>
        <a:off x="2917282" y="34388"/>
        <a:ext cx="2563043" cy="1050979"/>
      </dsp:txXfrm>
    </dsp:sp>
    <dsp:sp modelId="{094B32C6-84EB-4A9C-A866-E1C5EFE6063F}">
      <dsp:nvSpPr>
        <dsp:cNvPr id="0" name=""/>
        <dsp:cNvSpPr/>
      </dsp:nvSpPr>
      <dsp:spPr>
        <a:xfrm>
          <a:off x="3147428" y="1118065"/>
          <a:ext cx="315411" cy="9416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1612"/>
              </a:lnTo>
              <a:lnTo>
                <a:pt x="315411" y="94161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1BC7BD-F132-4329-B9C1-67A5A38A3D7F}">
      <dsp:nvSpPr>
        <dsp:cNvPr id="0" name=""/>
        <dsp:cNvSpPr/>
      </dsp:nvSpPr>
      <dsp:spPr>
        <a:xfrm>
          <a:off x="3462840" y="1428585"/>
          <a:ext cx="2795690" cy="12621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образовательные программы среднего профессионального образования: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 программы подготовки квалифицированных рабочих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программы подготовки специалистов среднего звена</a:t>
          </a:r>
          <a:endParaRPr lang="ru-RU" sz="1000" kern="1200" dirty="0"/>
        </a:p>
      </dsp:txBody>
      <dsp:txXfrm>
        <a:off x="3499808" y="1465553"/>
        <a:ext cx="2721754" cy="1188249"/>
      </dsp:txXfrm>
    </dsp:sp>
    <dsp:sp modelId="{C7C46AC9-837E-4014-9417-23A969690545}">
      <dsp:nvSpPr>
        <dsp:cNvPr id="0" name=""/>
        <dsp:cNvSpPr/>
      </dsp:nvSpPr>
      <dsp:spPr>
        <a:xfrm>
          <a:off x="3147428" y="1118065"/>
          <a:ext cx="315411" cy="2944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44819"/>
              </a:lnTo>
              <a:lnTo>
                <a:pt x="315411" y="294481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11E98-5052-4D9F-B8D6-D01B4A88BDBB}">
      <dsp:nvSpPr>
        <dsp:cNvPr id="0" name=""/>
        <dsp:cNvSpPr/>
      </dsp:nvSpPr>
      <dsp:spPr>
        <a:xfrm>
          <a:off x="3462840" y="3093374"/>
          <a:ext cx="2720741" cy="19390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образовательные программы высшего образования: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программы бакалавриата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программы подготовки специалиста, программы магистратуры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программы подготовки научно-педагогических кадров в аспирантуре (адъюнктуре), программы ординатуры, программы ассистентуры-стажировки</a:t>
          </a:r>
          <a:endParaRPr lang="ru-RU" sz="1000" kern="1200" dirty="0"/>
        </a:p>
      </dsp:txBody>
      <dsp:txXfrm>
        <a:off x="3519632" y="3150166"/>
        <a:ext cx="2607157" cy="1825437"/>
      </dsp:txXfrm>
    </dsp:sp>
    <dsp:sp modelId="{B8699486-844A-4B05-83AC-434070541664}">
      <dsp:nvSpPr>
        <dsp:cNvPr id="0" name=""/>
        <dsp:cNvSpPr/>
      </dsp:nvSpPr>
      <dsp:spPr>
        <a:xfrm>
          <a:off x="6510604" y="0"/>
          <a:ext cx="2133393" cy="11163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Программы профессионального обучения</a:t>
          </a:r>
          <a:endParaRPr lang="ru-RU" sz="1600" kern="1200" dirty="0"/>
        </a:p>
      </dsp:txBody>
      <dsp:txXfrm>
        <a:off x="6543302" y="32698"/>
        <a:ext cx="2067997" cy="1050979"/>
      </dsp:txXfrm>
    </dsp:sp>
    <dsp:sp modelId="{518101FF-57A5-4994-9DAF-C83A809DA2FA}">
      <dsp:nvSpPr>
        <dsp:cNvPr id="0" name=""/>
        <dsp:cNvSpPr/>
      </dsp:nvSpPr>
      <dsp:spPr>
        <a:xfrm>
          <a:off x="6723943" y="1116375"/>
          <a:ext cx="133853" cy="6236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3662"/>
              </a:lnTo>
              <a:lnTo>
                <a:pt x="133853" y="62366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3E17C8-BD0B-416B-8D6B-38D76D0FBBA9}">
      <dsp:nvSpPr>
        <dsp:cNvPr id="0" name=""/>
        <dsp:cNvSpPr/>
      </dsp:nvSpPr>
      <dsp:spPr>
        <a:xfrm>
          <a:off x="6857796" y="1301999"/>
          <a:ext cx="1786201" cy="8760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программы профессиональной подготовки по профессиям рабочих, должностям служащих</a:t>
          </a:r>
          <a:endParaRPr lang="ru-RU" sz="1000" kern="1200" dirty="0"/>
        </a:p>
      </dsp:txBody>
      <dsp:txXfrm>
        <a:off x="6883455" y="1327658"/>
        <a:ext cx="1734883" cy="824757"/>
      </dsp:txXfrm>
    </dsp:sp>
    <dsp:sp modelId="{F2BABDED-A225-4695-B3C0-E281E136D184}">
      <dsp:nvSpPr>
        <dsp:cNvPr id="0" name=""/>
        <dsp:cNvSpPr/>
      </dsp:nvSpPr>
      <dsp:spPr>
        <a:xfrm>
          <a:off x="6723943" y="1116375"/>
          <a:ext cx="133853" cy="16965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6515"/>
              </a:lnTo>
              <a:lnTo>
                <a:pt x="133853" y="169651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4D966D-117E-4F7A-8912-FABF99D0B9F7}">
      <dsp:nvSpPr>
        <dsp:cNvPr id="0" name=""/>
        <dsp:cNvSpPr/>
      </dsp:nvSpPr>
      <dsp:spPr>
        <a:xfrm>
          <a:off x="6857796" y="2451487"/>
          <a:ext cx="1786201" cy="7228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программы переподготовки рабочих, служащих</a:t>
          </a:r>
          <a:endParaRPr lang="ru-RU" sz="1000" kern="1200" dirty="0"/>
        </a:p>
      </dsp:txBody>
      <dsp:txXfrm>
        <a:off x="6878966" y="2472657"/>
        <a:ext cx="1743861" cy="680468"/>
      </dsp:txXfrm>
    </dsp:sp>
    <dsp:sp modelId="{A7B79CBD-3BFB-4843-B9E2-A12D2BA3BAF0}">
      <dsp:nvSpPr>
        <dsp:cNvPr id="0" name=""/>
        <dsp:cNvSpPr/>
      </dsp:nvSpPr>
      <dsp:spPr>
        <a:xfrm>
          <a:off x="6723943" y="1116375"/>
          <a:ext cx="133853" cy="27693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69375"/>
              </a:lnTo>
              <a:lnTo>
                <a:pt x="133853" y="276937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1504A9-41AE-4E38-A052-574D517CEED1}">
      <dsp:nvSpPr>
        <dsp:cNvPr id="0" name=""/>
        <dsp:cNvSpPr/>
      </dsp:nvSpPr>
      <dsp:spPr>
        <a:xfrm>
          <a:off x="6857796" y="3524346"/>
          <a:ext cx="1786201" cy="7228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программы повышения квалификации рабочих, служащих</a:t>
          </a:r>
          <a:endParaRPr lang="ru-RU" sz="1000" kern="1200" dirty="0"/>
        </a:p>
      </dsp:txBody>
      <dsp:txXfrm>
        <a:off x="6878966" y="3545516"/>
        <a:ext cx="1743861" cy="6804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B4A932-5E58-49AA-828A-0A06E228E880}">
      <dsp:nvSpPr>
        <dsp:cNvPr id="0" name=""/>
        <dsp:cNvSpPr/>
      </dsp:nvSpPr>
      <dsp:spPr>
        <a:xfrm>
          <a:off x="77172" y="1815"/>
          <a:ext cx="2873579" cy="143678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Дополнительные общеобразовательные программы</a:t>
          </a:r>
          <a:endParaRPr lang="ru-RU" sz="2100" kern="1200" dirty="0"/>
        </a:p>
      </dsp:txBody>
      <dsp:txXfrm>
        <a:off x="119254" y="43897"/>
        <a:ext cx="2789415" cy="1352625"/>
      </dsp:txXfrm>
    </dsp:sp>
    <dsp:sp modelId="{576119F7-04E6-4E44-BBA3-B51D7E57403D}">
      <dsp:nvSpPr>
        <dsp:cNvPr id="0" name=""/>
        <dsp:cNvSpPr/>
      </dsp:nvSpPr>
      <dsp:spPr>
        <a:xfrm>
          <a:off x="364530" y="1438605"/>
          <a:ext cx="287357" cy="1077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7592"/>
              </a:lnTo>
              <a:lnTo>
                <a:pt x="287357" y="107759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61EC5-7D49-46A5-B17A-F5B719F28766}">
      <dsp:nvSpPr>
        <dsp:cNvPr id="0" name=""/>
        <dsp:cNvSpPr/>
      </dsp:nvSpPr>
      <dsp:spPr>
        <a:xfrm>
          <a:off x="651888" y="1797803"/>
          <a:ext cx="2298863" cy="14367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дополнительные общеразвивающие программы</a:t>
          </a:r>
          <a:endParaRPr lang="ru-RU" sz="1600" kern="1200" dirty="0"/>
        </a:p>
      </dsp:txBody>
      <dsp:txXfrm>
        <a:off x="693970" y="1839885"/>
        <a:ext cx="2214699" cy="1352625"/>
      </dsp:txXfrm>
    </dsp:sp>
    <dsp:sp modelId="{BB10FE4F-20AC-40F8-AA85-A2B14C380E5C}">
      <dsp:nvSpPr>
        <dsp:cNvPr id="0" name=""/>
        <dsp:cNvSpPr/>
      </dsp:nvSpPr>
      <dsp:spPr>
        <a:xfrm>
          <a:off x="364530" y="1438605"/>
          <a:ext cx="287357" cy="28735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3579"/>
              </a:lnTo>
              <a:lnTo>
                <a:pt x="287357" y="287357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01E82B-999B-47E7-9190-199750B16E52}">
      <dsp:nvSpPr>
        <dsp:cNvPr id="0" name=""/>
        <dsp:cNvSpPr/>
      </dsp:nvSpPr>
      <dsp:spPr>
        <a:xfrm>
          <a:off x="651888" y="3593790"/>
          <a:ext cx="2298863" cy="14367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дополнительные предпрофессиональные программы</a:t>
          </a:r>
          <a:endParaRPr lang="ru-RU" sz="1600" kern="1200" dirty="0"/>
        </a:p>
      </dsp:txBody>
      <dsp:txXfrm>
        <a:off x="693970" y="3635872"/>
        <a:ext cx="2214699" cy="1352625"/>
      </dsp:txXfrm>
    </dsp:sp>
    <dsp:sp modelId="{306E51DE-2A60-409C-A8F6-5173CF3A178D}">
      <dsp:nvSpPr>
        <dsp:cNvPr id="0" name=""/>
        <dsp:cNvSpPr/>
      </dsp:nvSpPr>
      <dsp:spPr>
        <a:xfrm>
          <a:off x="3669147" y="1815"/>
          <a:ext cx="2873579" cy="143678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Дополнительные профессиональные программы</a:t>
          </a:r>
          <a:endParaRPr lang="ru-RU" sz="2100" kern="1200" dirty="0"/>
        </a:p>
      </dsp:txBody>
      <dsp:txXfrm>
        <a:off x="3711229" y="43897"/>
        <a:ext cx="2789415" cy="1352625"/>
      </dsp:txXfrm>
    </dsp:sp>
    <dsp:sp modelId="{7A5B40EF-14B5-445B-B1B3-C127E2F33275}">
      <dsp:nvSpPr>
        <dsp:cNvPr id="0" name=""/>
        <dsp:cNvSpPr/>
      </dsp:nvSpPr>
      <dsp:spPr>
        <a:xfrm>
          <a:off x="3956505" y="1438605"/>
          <a:ext cx="287357" cy="10775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77592"/>
              </a:lnTo>
              <a:lnTo>
                <a:pt x="287357" y="107759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7AD13C-3113-4273-A133-C4F9B65FA5F7}">
      <dsp:nvSpPr>
        <dsp:cNvPr id="0" name=""/>
        <dsp:cNvSpPr/>
      </dsp:nvSpPr>
      <dsp:spPr>
        <a:xfrm>
          <a:off x="4243863" y="1797803"/>
          <a:ext cx="2298863" cy="14367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программы повышения квалификации</a:t>
          </a:r>
          <a:endParaRPr lang="ru-RU" sz="1600" kern="1200" dirty="0"/>
        </a:p>
      </dsp:txBody>
      <dsp:txXfrm>
        <a:off x="4285945" y="1839885"/>
        <a:ext cx="2214699" cy="1352625"/>
      </dsp:txXfrm>
    </dsp:sp>
    <dsp:sp modelId="{33E928D3-8FAE-4B6A-ACFE-C9ADE83FE20E}">
      <dsp:nvSpPr>
        <dsp:cNvPr id="0" name=""/>
        <dsp:cNvSpPr/>
      </dsp:nvSpPr>
      <dsp:spPr>
        <a:xfrm>
          <a:off x="3956505" y="1438605"/>
          <a:ext cx="287357" cy="28735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3579"/>
              </a:lnTo>
              <a:lnTo>
                <a:pt x="287357" y="2873579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10EFA5-46C7-42E6-BB96-1D17CC856AE2}">
      <dsp:nvSpPr>
        <dsp:cNvPr id="0" name=""/>
        <dsp:cNvSpPr/>
      </dsp:nvSpPr>
      <dsp:spPr>
        <a:xfrm>
          <a:off x="4243863" y="3593790"/>
          <a:ext cx="2298863" cy="14367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программы профессиональной переподготовки</a:t>
          </a:r>
          <a:endParaRPr lang="ru-RU" sz="1600" kern="1200" dirty="0"/>
        </a:p>
      </dsp:txBody>
      <dsp:txXfrm>
        <a:off x="4285945" y="3635872"/>
        <a:ext cx="2214699" cy="135262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427B04-C7D3-444C-AD01-2587D20F2F4D}">
      <dsp:nvSpPr>
        <dsp:cNvPr id="0" name=""/>
        <dsp:cNvSpPr/>
      </dsp:nvSpPr>
      <dsp:spPr>
        <a:xfrm>
          <a:off x="0" y="20715"/>
          <a:ext cx="4000528" cy="79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Федеральные государственные образовательные стандарты</a:t>
          </a:r>
          <a:endParaRPr lang="ru-RU" sz="2000" kern="1200" dirty="0"/>
        </a:p>
      </dsp:txBody>
      <dsp:txXfrm>
        <a:off x="38838" y="59553"/>
        <a:ext cx="3922852" cy="717924"/>
      </dsp:txXfrm>
    </dsp:sp>
    <dsp:sp modelId="{6A560100-CCB7-41FC-AFC8-EFFC4CA9163A}">
      <dsp:nvSpPr>
        <dsp:cNvPr id="0" name=""/>
        <dsp:cNvSpPr/>
      </dsp:nvSpPr>
      <dsp:spPr>
        <a:xfrm>
          <a:off x="0" y="816316"/>
          <a:ext cx="4000528" cy="993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17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к ступеням и уровням общего образования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к уровням профессионального образования</a:t>
          </a:r>
          <a:endParaRPr lang="ru-RU" sz="1600" kern="1200" dirty="0"/>
        </a:p>
      </dsp:txBody>
      <dsp:txXfrm>
        <a:off x="0" y="816316"/>
        <a:ext cx="4000528" cy="993600"/>
      </dsp:txXfrm>
    </dsp:sp>
    <dsp:sp modelId="{72A4D5B0-8C46-4410-BD2E-F45FCE9A3B55}">
      <dsp:nvSpPr>
        <dsp:cNvPr id="0" name=""/>
        <dsp:cNvSpPr/>
      </dsp:nvSpPr>
      <dsp:spPr>
        <a:xfrm>
          <a:off x="0" y="1809916"/>
          <a:ext cx="4000528" cy="795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Федеральные  государственные  требования</a:t>
          </a:r>
          <a:endParaRPr lang="ru-RU" sz="2000" kern="1200" dirty="0"/>
        </a:p>
      </dsp:txBody>
      <dsp:txXfrm>
        <a:off x="38838" y="1848754"/>
        <a:ext cx="3922852" cy="717924"/>
      </dsp:txXfrm>
    </dsp:sp>
    <dsp:sp modelId="{4C17F78C-6B8E-4E9E-BB51-72AAB204012D}">
      <dsp:nvSpPr>
        <dsp:cNvPr id="0" name=""/>
        <dsp:cNvSpPr/>
      </dsp:nvSpPr>
      <dsp:spPr>
        <a:xfrm>
          <a:off x="0" y="2605516"/>
          <a:ext cx="4000528" cy="1945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17" tIns="25400" rIns="142240" bIns="2540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к дошкольной образовательной программе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к дополнительным профессиональным образовательным программам профессиональному образованию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/>
            <a:t>к дополнительным предпрофессиональным программам в области искусств</a:t>
          </a:r>
          <a:endParaRPr lang="ru-RU" sz="1600" kern="1200" dirty="0"/>
        </a:p>
      </dsp:txBody>
      <dsp:txXfrm>
        <a:off x="0" y="2605516"/>
        <a:ext cx="4000528" cy="1945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64390BDE-7518-4CBA-AC70-8AF739D93141}" type="datetimeFigureOut">
              <a:rPr lang="ru-RU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6"/>
            <a:ext cx="5486400" cy="447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7EC5D1B3-B0E1-4E66-B9A3-1293355E2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93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B6CEE30-4CA6-4D91-B392-11EBC03E088B}" type="slidenum">
              <a:rPr lang="ru-RU" sz="1200">
                <a:latin typeface="Calibri" pitchFamily="34" charset="0"/>
              </a:rPr>
              <a:pPr algn="r"/>
              <a:t>4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 txBox="1">
            <a:spLocks noGrp="1"/>
          </p:cNvSpPr>
          <p:nvPr/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4BC89AB-08DF-429B-91E8-C88D92CF46D3}" type="slidenum">
              <a:rPr lang="ru-RU" sz="1200">
                <a:latin typeface="Calibri" pitchFamily="34" charset="0"/>
              </a:rPr>
              <a:pPr algn="r"/>
              <a:t>5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2B9D81-D218-4574-AED1-A730C4918496}" type="slidenum">
              <a:rPr lang="ru-RU" smtClean="0">
                <a:cs typeface="Arial" charset="0"/>
              </a:rPr>
              <a:pPr/>
              <a:t>12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A07EA-7AF4-4694-A1D6-19BE230B6636}" type="datetimeFigureOut">
              <a:rPr lang="ru-RU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5A1F7-31A1-4EE4-94D9-09CE50CD81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9A5E6-53E5-4D80-821C-2AC6090F25E3}" type="datetimeFigureOut">
              <a:rPr lang="ru-RU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F7740-36D1-4B4A-9403-1F88300094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67F5B-B318-49E3-9A25-08F489610921}" type="datetimeFigureOut">
              <a:rPr lang="ru-RU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A4517-57FF-473B-9CB6-92774311DA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000A9-5021-46F9-9751-85F68D54DB57}" type="datetimeFigureOut">
              <a:rPr lang="ru-RU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5953F-36C3-4686-BAFE-D4C4BCF9A5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1CB08-83A3-45F6-847D-970C1CC506AB}" type="datetimeFigureOut">
              <a:rPr lang="ru-RU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AC8E3-9959-41D5-90A3-5B5C23E69F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15139-7AF1-4E5D-887D-E4FF1149F51C}" type="datetimeFigureOut">
              <a:rPr lang="ru-RU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D853E-6636-475D-BA9B-94420B44FD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B8DB0-CE59-4A33-A664-CD0605F638C4}" type="datetimeFigureOut">
              <a:rPr lang="ru-RU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B9594-A1BE-42C9-856F-760A6400E0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7FEFA-C056-40C0-B5BA-1D4099558DFE}" type="datetimeFigureOut">
              <a:rPr lang="ru-RU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3A8C3-B95C-470D-B759-E888D9D9FA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CDF64-1C13-4F57-A614-1FEC22C4BD37}" type="datetimeFigureOut">
              <a:rPr lang="ru-RU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B95ED-E423-4029-87D6-3339DC7E8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906FE-2337-4174-9E12-E0D3C822EB34}" type="datetimeFigureOut">
              <a:rPr lang="ru-RU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18EF4-4FDC-4365-A902-E4929ACC88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78C05-821C-49B5-A6A3-9F6081D1ACB1}" type="datetimeFigureOut">
              <a:rPr lang="ru-RU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AC04-65EC-4D10-ABF6-EAD3FC03E5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7986BD-3F5D-477E-8766-5DE4A3F99E27}" type="datetimeFigureOut">
              <a:rPr lang="ru-RU"/>
              <a:pPr>
                <a:defRPr/>
              </a:pPr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FACD42-CD0C-4FBC-8FB7-814BBEC8D6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685800" y="785813"/>
            <a:ext cx="7815263" cy="2814637"/>
          </a:xfrm>
        </p:spPr>
        <p:txBody>
          <a:bodyPr/>
          <a:lstStyle/>
          <a:p>
            <a:pPr eaLnBrk="1" hangingPunct="1"/>
            <a:r>
              <a:rPr lang="ru-RU" dirty="0" smtClean="0"/>
              <a:t>Система образования в Федеральном законе </a:t>
            </a:r>
            <a:br>
              <a:rPr lang="ru-RU" dirty="0" smtClean="0"/>
            </a:br>
            <a:r>
              <a:rPr lang="ru-RU" dirty="0" smtClean="0"/>
              <a:t>«Об образовании в Российской Федерации»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3250" y="4643438"/>
            <a:ext cx="5614988" cy="1752600"/>
          </a:xfrm>
        </p:spPr>
        <p:txBody>
          <a:bodyPr/>
          <a:lstStyle/>
          <a:p>
            <a:pPr algn="l" eaLnBrk="1" hangingPunct="1"/>
            <a:r>
              <a:rPr lang="ru-RU" sz="2800" dirty="0" smtClean="0">
                <a:solidFill>
                  <a:schemeClr val="tx1"/>
                </a:solidFill>
              </a:rPr>
              <a:t>М.Б. Лукашевич, директор Правового департамента Минобрнауки России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285720" y="357166"/>
          <a:ext cx="8501122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4"/>
          <p:cNvSpPr txBox="1">
            <a:spLocks/>
          </p:cNvSpPr>
          <p:nvPr/>
        </p:nvSpPr>
        <p:spPr bwMode="auto">
          <a:xfrm>
            <a:off x="250825" y="214290"/>
            <a:ext cx="8642350" cy="7667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 fontScale="85000" lnSpcReduction="20000"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atin typeface="+mn-lt"/>
                <a:cs typeface="+mn-cs"/>
              </a:rPr>
              <a:t>Организации, осуществляющие образовательную деятельность </a:t>
            </a:r>
            <a:endParaRPr lang="ru-RU" sz="3200" dirty="0">
              <a:latin typeface="+mn-lt"/>
              <a:cs typeface="+mn-cs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60093903"/>
              </p:ext>
            </p:extLst>
          </p:nvPr>
        </p:nvGraphicFramePr>
        <p:xfrm>
          <a:off x="285720" y="1397000"/>
          <a:ext cx="8501122" cy="4746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4"/>
          <p:cNvSpPr txBox="1">
            <a:spLocks/>
          </p:cNvSpPr>
          <p:nvPr/>
        </p:nvSpPr>
        <p:spPr bwMode="auto">
          <a:xfrm>
            <a:off x="250825" y="214290"/>
            <a:ext cx="8642350" cy="7667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 fontScale="85000" lnSpcReduction="20000"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atin typeface="+mn-lt"/>
                <a:cs typeface="+mn-cs"/>
              </a:rPr>
              <a:t>Организации, осуществляющие образовательную деятельность, и образовательные программы </a:t>
            </a:r>
            <a:endParaRPr lang="ru-RU" sz="3200" dirty="0">
              <a:latin typeface="+mn-lt"/>
              <a:cs typeface="+mn-cs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09932487"/>
              </p:ext>
            </p:extLst>
          </p:nvPr>
        </p:nvGraphicFramePr>
        <p:xfrm>
          <a:off x="500034" y="1071546"/>
          <a:ext cx="8286808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4"/>
          <p:cNvSpPr txBox="1">
            <a:spLocks/>
          </p:cNvSpPr>
          <p:nvPr/>
        </p:nvSpPr>
        <p:spPr bwMode="auto">
          <a:xfrm>
            <a:off x="250825" y="214290"/>
            <a:ext cx="8642350" cy="7667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atin typeface="Calibri" pitchFamily="34" charset="0"/>
                <a:cs typeface="+mn-cs"/>
              </a:rPr>
              <a:t>Наименование образовательной организации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Организационно-правовая форма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Тип образовательной организации Специальное наименование (по желанию)</a:t>
            </a:r>
          </a:p>
          <a:p>
            <a:pPr>
              <a:buFont typeface="Arial" charset="0"/>
              <a:buNone/>
            </a:pPr>
            <a:endParaRPr lang="ru-RU" dirty="0" smtClean="0"/>
          </a:p>
        </p:txBody>
      </p:sp>
      <p:sp>
        <p:nvSpPr>
          <p:cNvPr id="5" name="Текст 2"/>
          <p:cNvSpPr txBox="1">
            <a:spLocks/>
          </p:cNvSpPr>
          <p:nvPr/>
        </p:nvSpPr>
        <p:spPr bwMode="auto">
          <a:xfrm>
            <a:off x="627675" y="6165850"/>
            <a:ext cx="7921625" cy="457200"/>
          </a:xfrm>
          <a:prstGeom prst="rect">
            <a:avLst/>
          </a:prstGeom>
          <a:solidFill>
            <a:srgbClr val="FF0066"/>
          </a:solidFill>
          <a:ln w="9652">
            <a:solidFill>
              <a:schemeClr val="accent1"/>
            </a:solidFill>
            <a:miter lim="800000"/>
            <a:headEnd/>
            <a:tailEnd/>
          </a:ln>
        </p:spPr>
        <p:txBody>
          <a:bodyPr lIns="182880" anchor="ctr">
            <a:normAutofit fontScale="55000" lnSpcReduction="20000"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+mn-lt"/>
                <a:cs typeface="+mn-cs"/>
              </a:rPr>
              <a:t>ДЕЛЕНИЕ ОБРАЗОВАТЕЛЬНЫХ ОРГАНИЗАЦИЙ НА ВИДЫ ВНУТРИ ТИПА УПРАЗДНЕНО</a:t>
            </a:r>
            <a:endParaRPr lang="ru-RU" sz="28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3491880" y="3645024"/>
            <a:ext cx="5113337" cy="2016125"/>
          </a:xfrm>
          <a:prstGeom prst="flowChartPunchedTap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Исходя из уровня и направленности реализуемых образовательных программ, особых условий их реализации, осуществления лечения и реабилитации, наличия интерната,  содержания,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Пример наименования образовательной организации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1066185"/>
              </p:ext>
            </p:extLst>
          </p:nvPr>
        </p:nvGraphicFramePr>
        <p:xfrm>
          <a:off x="457200" y="1600200"/>
          <a:ext cx="82296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БЫЛО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СТАНЕТ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Государственное общеобразовательное бюджетное учреждение «Школа №»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Государственное общеобразовательное бюджетное учреждение «Школа №»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Соединительная линия уступом 5"/>
          <p:cNvCxnSpPr/>
          <p:nvPr/>
        </p:nvCxnSpPr>
        <p:spPr>
          <a:xfrm rot="5400000">
            <a:off x="-864604" y="3465004"/>
            <a:ext cx="2664296" cy="144016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Соединительная линия уступом 7"/>
          <p:cNvCxnSpPr/>
          <p:nvPr/>
        </p:nvCxnSpPr>
        <p:spPr>
          <a:xfrm rot="5400000">
            <a:off x="3275856" y="3501008"/>
            <a:ext cx="2664296" cy="72008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441738" y="2276872"/>
            <a:ext cx="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15" idx="0"/>
          </p:cNvCxnSpPr>
          <p:nvPr/>
        </p:nvCxnSpPr>
        <p:spPr>
          <a:xfrm>
            <a:off x="7416316" y="2204864"/>
            <a:ext cx="0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>
            <a:off x="6372200" y="3861048"/>
            <a:ext cx="2088232" cy="10081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000" dirty="0" smtClean="0">
                <a:solidFill>
                  <a:prstClr val="black"/>
                </a:solidFill>
              </a:rPr>
              <a:t>Тип образовательной организации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411760" y="3933056"/>
            <a:ext cx="2016224" cy="9361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000" dirty="0" smtClean="0">
                <a:solidFill>
                  <a:prstClr val="black"/>
                </a:solidFill>
              </a:rPr>
              <a:t>Тип образовательной организации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4941168"/>
            <a:ext cx="2160240" cy="1008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000" dirty="0" smtClean="0">
                <a:solidFill>
                  <a:prstClr val="black"/>
                </a:solidFill>
              </a:rPr>
              <a:t>Форма собственности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5536" y="4941168"/>
            <a:ext cx="2016224" cy="10081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000" dirty="0" smtClean="0">
                <a:solidFill>
                  <a:prstClr val="black"/>
                </a:solidFill>
              </a:rPr>
              <a:t>Форма собственности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20" name="Молния 19"/>
          <p:cNvSpPr/>
          <p:nvPr/>
        </p:nvSpPr>
        <p:spPr>
          <a:xfrm>
            <a:off x="5148064" y="2492896"/>
            <a:ext cx="324036" cy="936104"/>
          </a:xfrm>
          <a:prstGeom prst="lightningBol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Молния 20"/>
          <p:cNvSpPr/>
          <p:nvPr/>
        </p:nvSpPr>
        <p:spPr>
          <a:xfrm>
            <a:off x="1043608" y="2492896"/>
            <a:ext cx="360040" cy="936104"/>
          </a:xfrm>
          <a:prstGeom prst="lightningBol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Равнобедренный треугольник 28"/>
          <p:cNvSpPr/>
          <p:nvPr/>
        </p:nvSpPr>
        <p:spPr>
          <a:xfrm>
            <a:off x="755576" y="3104964"/>
            <a:ext cx="1656184" cy="1260140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/>
              <a:t>Организационно-правовая форма</a:t>
            </a:r>
            <a:endParaRPr lang="ru-RU" sz="1000" dirty="0"/>
          </a:p>
        </p:txBody>
      </p:sp>
      <p:sp>
        <p:nvSpPr>
          <p:cNvPr id="30" name="Равнобедренный треугольник 29"/>
          <p:cNvSpPr/>
          <p:nvPr/>
        </p:nvSpPr>
        <p:spPr>
          <a:xfrm>
            <a:off x="4932040" y="3032956"/>
            <a:ext cx="1440160" cy="1332148"/>
          </a:xfrm>
          <a:prstGeom prst="triangle">
            <a:avLst>
              <a:gd name="adj" fmla="val 5236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000" dirty="0">
                <a:solidFill>
                  <a:prstClr val="black"/>
                </a:solidFill>
              </a:rPr>
              <a:t>Организационно-правовая форма</a:t>
            </a:r>
          </a:p>
        </p:txBody>
      </p:sp>
    </p:spTree>
    <p:extLst>
      <p:ext uri="{BB962C8B-B14F-4D97-AF65-F5344CB8AC3E}">
        <p14:creationId xmlns:p14="http://schemas.microsoft.com/office/powerpoint/2010/main" val="547336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4"/>
          <p:cNvSpPr txBox="1">
            <a:spLocks/>
          </p:cNvSpPr>
          <p:nvPr/>
        </p:nvSpPr>
        <p:spPr bwMode="auto">
          <a:xfrm>
            <a:off x="250825" y="214290"/>
            <a:ext cx="8642350" cy="7667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>
                <a:latin typeface="Calibri" pitchFamily="34" charset="0"/>
                <a:cs typeface="+mn-cs"/>
              </a:rPr>
              <a:t>Обучающиеся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4293172032"/>
              </p:ext>
            </p:extLst>
          </p:nvPr>
        </p:nvGraphicFramePr>
        <p:xfrm>
          <a:off x="539750" y="1116013"/>
          <a:ext cx="8208963" cy="5337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4"/>
          <p:cNvSpPr txBox="1">
            <a:spLocks/>
          </p:cNvSpPr>
          <p:nvPr/>
        </p:nvSpPr>
        <p:spPr bwMode="auto">
          <a:xfrm>
            <a:off x="250825" y="214290"/>
            <a:ext cx="8642350" cy="7667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atin typeface="+mn-lt"/>
                <a:cs typeface="+mn-cs"/>
              </a:rPr>
              <a:t>Педагогические работники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061320101"/>
              </p:ext>
            </p:extLst>
          </p:nvPr>
        </p:nvGraphicFramePr>
        <p:xfrm>
          <a:off x="468313" y="1125538"/>
          <a:ext cx="8135937" cy="5402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3815" name="AutoShape 23"/>
          <p:cNvSpPr>
            <a:spLocks noChangeArrowheads="1"/>
          </p:cNvSpPr>
          <p:nvPr/>
        </p:nvSpPr>
        <p:spPr bwMode="auto">
          <a:xfrm>
            <a:off x="250825" y="1052513"/>
            <a:ext cx="2017713" cy="1008062"/>
          </a:xfrm>
          <a:prstGeom prst="wedgeEllipseCallout">
            <a:avLst>
              <a:gd name="adj1" fmla="val 15616"/>
              <a:gd name="adj2" fmla="val 74722"/>
            </a:avLst>
          </a:prstGeom>
          <a:solidFill>
            <a:srgbClr val="FFCC99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200" b="1" dirty="0"/>
              <a:t>не реже чем один раз в </a:t>
            </a:r>
            <a:r>
              <a:rPr lang="ru-RU" sz="1200" b="1" dirty="0" smtClean="0"/>
              <a:t>3 года</a:t>
            </a:r>
            <a:endParaRPr lang="ru-RU" sz="1200" b="1" dirty="0"/>
          </a:p>
        </p:txBody>
      </p:sp>
      <p:sp>
        <p:nvSpPr>
          <p:cNvPr id="33817" name="AutoShape 25"/>
          <p:cNvSpPr>
            <a:spLocks noChangeArrowheads="1"/>
          </p:cNvSpPr>
          <p:nvPr/>
        </p:nvSpPr>
        <p:spPr bwMode="auto">
          <a:xfrm>
            <a:off x="468313" y="5516563"/>
            <a:ext cx="2159000" cy="1081087"/>
          </a:xfrm>
          <a:prstGeom prst="wedgeEllipseCallout">
            <a:avLst>
              <a:gd name="adj1" fmla="val 65296"/>
              <a:gd name="adj2" fmla="val -9912"/>
            </a:avLst>
          </a:prstGeom>
          <a:solidFill>
            <a:srgbClr val="FF0000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000"/>
              <a:t>сокращенная продолжительность рабочего времени, ежегодный удлиненный отпуск,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33815" grpId="0" animBg="1"/>
      <p:bldP spid="338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762" y="1268760"/>
            <a:ext cx="3432278" cy="4857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Содержимое 4"/>
          <p:cNvSpPr txBox="1">
            <a:spLocks/>
          </p:cNvSpPr>
          <p:nvPr/>
        </p:nvSpPr>
        <p:spPr bwMode="auto">
          <a:xfrm>
            <a:off x="250825" y="214290"/>
            <a:ext cx="8642350" cy="7667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 smtClean="0">
                <a:latin typeface="+mn-lt"/>
                <a:cs typeface="+mn-cs"/>
              </a:rPr>
              <a:t>План Минобрнауки России по разработке НПА</a:t>
            </a:r>
            <a:endParaRPr lang="ru-RU" sz="3200" b="1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561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4"/>
          <p:cNvSpPr txBox="1">
            <a:spLocks/>
          </p:cNvSpPr>
          <p:nvPr/>
        </p:nvSpPr>
        <p:spPr bwMode="auto">
          <a:xfrm>
            <a:off x="250825" y="214290"/>
            <a:ext cx="8642350" cy="7667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 fontScale="85000" lnSpcReduction="10000"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 smtClean="0">
                <a:latin typeface="+mn-lt"/>
                <a:cs typeface="+mn-cs"/>
              </a:rPr>
              <a:t>Участие в разработке нормативных правовых актов</a:t>
            </a:r>
            <a:endParaRPr lang="ru-RU" sz="3200" b="1" dirty="0">
              <a:latin typeface="+mn-lt"/>
              <a:cs typeface="+mn-cs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23711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963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4"/>
          <p:cNvSpPr txBox="1">
            <a:spLocks/>
          </p:cNvSpPr>
          <p:nvPr/>
        </p:nvSpPr>
        <p:spPr bwMode="auto">
          <a:xfrm>
            <a:off x="250825" y="214290"/>
            <a:ext cx="8642350" cy="7667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 fontScale="85000" lnSpcReduction="20000"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 smtClean="0">
                <a:solidFill>
                  <a:prstClr val="black"/>
                </a:solidFill>
                <a:latin typeface="Calibri"/>
              </a:rPr>
              <a:t>Общественное обсуждение проектов нормативных правовых актов</a:t>
            </a:r>
            <a:endParaRPr lang="ru-RU" sz="3200" b="1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5870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396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9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A6A4240-1ACA-4156-8DA8-21E504B2BAAF}" type="slidenum">
              <a:rPr lang="ru-RU" sz="1000">
                <a:latin typeface="Lucida Sans Unicode" pitchFamily="34" charset="0"/>
              </a:rPr>
              <a:pPr algn="r"/>
              <a:t>2</a:t>
            </a:fld>
            <a:endParaRPr lang="ru-RU" sz="1000">
              <a:latin typeface="Lucida Sans Unicode" pitchFamily="34" charset="0"/>
            </a:endParaRPr>
          </a:p>
        </p:txBody>
      </p:sp>
      <p:sp>
        <p:nvSpPr>
          <p:cNvPr id="11" name="Содержимое 4"/>
          <p:cNvSpPr txBox="1">
            <a:spLocks/>
          </p:cNvSpPr>
          <p:nvPr/>
        </p:nvSpPr>
        <p:spPr bwMode="auto">
          <a:xfrm>
            <a:off x="250825" y="333375"/>
            <a:ext cx="8642350" cy="647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alibri" pitchFamily="34" charset="0"/>
                <a:cs typeface="+mn-cs"/>
              </a:rPr>
              <a:t>Виды образования</a:t>
            </a:r>
            <a:endParaRPr lang="ru-RU" sz="3200" dirty="0"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  <a:cs typeface="+mn-cs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5051758"/>
              </p:ext>
            </p:extLst>
          </p:nvPr>
        </p:nvGraphicFramePr>
        <p:xfrm>
          <a:off x="1524000" y="1397000"/>
          <a:ext cx="6216352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cut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4"/>
          <p:cNvSpPr txBox="1">
            <a:spLocks/>
          </p:cNvSpPr>
          <p:nvPr/>
        </p:nvSpPr>
        <p:spPr bwMode="auto">
          <a:xfrm>
            <a:off x="250825" y="214290"/>
            <a:ext cx="8642350" cy="7667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 smtClean="0">
                <a:solidFill>
                  <a:prstClr val="black"/>
                </a:solidFill>
                <a:latin typeface="Calibri"/>
              </a:rPr>
              <a:t>Проекты нормативных правовых актов</a:t>
            </a:r>
            <a:endParaRPr lang="ru-RU" sz="3200" b="1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04173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1873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4"/>
          <p:cNvSpPr txBox="1">
            <a:spLocks/>
          </p:cNvSpPr>
          <p:nvPr/>
        </p:nvSpPr>
        <p:spPr bwMode="auto">
          <a:xfrm>
            <a:off x="250825" y="214290"/>
            <a:ext cx="8642350" cy="7667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 fontScale="92500"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 smtClean="0">
                <a:solidFill>
                  <a:prstClr val="black"/>
                </a:solidFill>
                <a:latin typeface="Calibri"/>
              </a:rPr>
              <a:t>Рекомендации регионам по реализации 273-ФЗ</a:t>
            </a:r>
            <a:endParaRPr lang="ru-RU" sz="3200" b="1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935" y="1340768"/>
            <a:ext cx="3713212" cy="5177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03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4000" b="1" dirty="0" smtClean="0">
                <a:latin typeface="+mn-lt"/>
              </a:rPr>
              <a:t>Организация тестирования</a:t>
            </a:r>
            <a:endParaRPr lang="ru-RU" sz="40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7787208" cy="399330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en-US" sz="4500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 marL="0" indent="0" algn="ctr">
              <a:buNone/>
            </a:pPr>
            <a:r>
              <a:rPr lang="en-US" sz="9600" dirty="0">
                <a:solidFill>
                  <a:schemeClr val="accent2">
                    <a:lumMod val="75000"/>
                  </a:schemeClr>
                </a:solidFill>
                <a:latin typeface="Centaur" pitchFamily="18" charset="0"/>
              </a:rPr>
              <a:t>test.is-mon.ru</a:t>
            </a:r>
            <a:endParaRPr lang="ru-RU" sz="9600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03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одержимое 10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770236128"/>
              </p:ext>
            </p:extLst>
          </p:nvPr>
        </p:nvGraphicFramePr>
        <p:xfrm>
          <a:off x="531812" y="1268760"/>
          <a:ext cx="404018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13" name="Номер слайда 14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17D530A-ADD0-4467-9BE2-82667FEEA0C8}" type="slidenum">
              <a:rPr lang="ru-RU" sz="1000">
                <a:latin typeface="Lucida Sans Unicode" pitchFamily="34" charset="0"/>
              </a:rPr>
              <a:pPr algn="r"/>
              <a:t>3</a:t>
            </a:fld>
            <a:endParaRPr lang="ru-RU" sz="1000">
              <a:latin typeface="Lucida Sans Unicode" pitchFamily="34" charset="0"/>
            </a:endParaRPr>
          </a:p>
        </p:txBody>
      </p:sp>
      <p:sp>
        <p:nvSpPr>
          <p:cNvPr id="17" name="Содержимое 4"/>
          <p:cNvSpPr txBox="1">
            <a:spLocks/>
          </p:cNvSpPr>
          <p:nvPr/>
        </p:nvSpPr>
        <p:spPr bwMode="auto">
          <a:xfrm>
            <a:off x="250825" y="214290"/>
            <a:ext cx="8642350" cy="7667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 smtClean="0">
                <a:latin typeface="+mn-lt"/>
                <a:cs typeface="+mn-cs"/>
              </a:rPr>
              <a:t>Уровни </a:t>
            </a:r>
            <a:r>
              <a:rPr lang="ru-RU" sz="3200" b="1" dirty="0">
                <a:latin typeface="+mn-lt"/>
                <a:cs typeface="+mn-cs"/>
              </a:rPr>
              <a:t>образования</a:t>
            </a:r>
            <a:endParaRPr lang="ru-RU" sz="3200" dirty="0">
              <a:latin typeface="+mn-lt"/>
              <a:cs typeface="+mn-cs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297024593"/>
              </p:ext>
            </p:extLst>
          </p:nvPr>
        </p:nvGraphicFramePr>
        <p:xfrm>
          <a:off x="4788023" y="1196752"/>
          <a:ext cx="4105151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Номер слайда 19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A94A1D2-76CD-4947-B62D-B9357AC5F6EC}" type="slidenum">
              <a:rPr lang="ru-RU">
                <a:solidFill>
                  <a:srgbClr val="FFFFFF"/>
                </a:solidFill>
                <a:latin typeface="Georgia" pitchFamily="18" charset="0"/>
              </a:rPr>
              <a:pPr algn="r"/>
              <a:t>4</a:t>
            </a:fld>
            <a:endParaRPr lang="ru-RU">
              <a:solidFill>
                <a:srgbClr val="FFFFFF"/>
              </a:solidFill>
              <a:latin typeface="Georgia" pitchFamily="18" charset="0"/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500034" y="1142984"/>
            <a:ext cx="3214710" cy="571504"/>
          </a:xfrm>
          <a:prstGeom prst="wedgeRectCallout">
            <a:avLst>
              <a:gd name="adj1" fmla="val 80073"/>
              <a:gd name="adj2" fmla="val 53834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Отдельный уровень  образования</a:t>
            </a:r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357158" y="2928934"/>
            <a:ext cx="3214710" cy="785818"/>
          </a:xfrm>
          <a:prstGeom prst="wedgeRectCallout">
            <a:avLst>
              <a:gd name="adj1" fmla="val 84633"/>
              <a:gd name="adj2" fmla="val 74817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Вводится два вида программ СПО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(прием на общедоступной основе)</a:t>
            </a:r>
          </a:p>
        </p:txBody>
      </p:sp>
      <p:sp>
        <p:nvSpPr>
          <p:cNvPr id="21" name="Прямоугольная выноска 20"/>
          <p:cNvSpPr/>
          <p:nvPr/>
        </p:nvSpPr>
        <p:spPr>
          <a:xfrm>
            <a:off x="357158" y="4714884"/>
            <a:ext cx="3214710" cy="785818"/>
          </a:xfrm>
          <a:prstGeom prst="wedgeRectCallout">
            <a:avLst>
              <a:gd name="adj1" fmla="val 84202"/>
              <a:gd name="adj2" fmla="val 92825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Введен третий уровень высшего образования</a:t>
            </a:r>
            <a:endParaRPr lang="ru-RU" sz="1600" b="1" dirty="0"/>
          </a:p>
        </p:txBody>
      </p:sp>
      <p:graphicFrame>
        <p:nvGraphicFramePr>
          <p:cNvPr id="9" name="Содержимое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8857635"/>
              </p:ext>
            </p:extLst>
          </p:nvPr>
        </p:nvGraphicFramePr>
        <p:xfrm>
          <a:off x="4714876" y="1357298"/>
          <a:ext cx="4143404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Содержимое 4"/>
          <p:cNvSpPr txBox="1">
            <a:spLocks/>
          </p:cNvSpPr>
          <p:nvPr/>
        </p:nvSpPr>
        <p:spPr bwMode="auto">
          <a:xfrm>
            <a:off x="250825" y="214290"/>
            <a:ext cx="8642350" cy="7667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atin typeface="+mn-lt"/>
                <a:cs typeface="+mn-cs"/>
              </a:rPr>
              <a:t>Изменение структуры </a:t>
            </a:r>
            <a:r>
              <a:rPr lang="ru-RU" sz="3200" b="1" dirty="0" smtClean="0">
                <a:latin typeface="+mn-lt"/>
                <a:cs typeface="+mn-cs"/>
              </a:rPr>
              <a:t>уровней </a:t>
            </a:r>
            <a:r>
              <a:rPr lang="ru-RU" sz="3200" b="1" dirty="0">
                <a:latin typeface="+mn-lt"/>
                <a:cs typeface="+mn-cs"/>
              </a:rPr>
              <a:t>образования</a:t>
            </a: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500034" y="1071546"/>
            <a:ext cx="3214710" cy="714380"/>
          </a:xfrm>
          <a:prstGeom prst="wedgeRectCallout">
            <a:avLst>
              <a:gd name="adj1" fmla="val 81366"/>
              <a:gd name="adj2" fmla="val 10716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Введены как самостоятельные уровни образования</a:t>
            </a:r>
          </a:p>
        </p:txBody>
      </p:sp>
      <p:sp>
        <p:nvSpPr>
          <p:cNvPr id="25" name="Прямоугольная выноска 24"/>
          <p:cNvSpPr/>
          <p:nvPr/>
        </p:nvSpPr>
        <p:spPr>
          <a:xfrm>
            <a:off x="357158" y="4071942"/>
            <a:ext cx="3214710" cy="500066"/>
          </a:xfrm>
          <a:prstGeom prst="wedgeRectCallout">
            <a:avLst>
              <a:gd name="adj1" fmla="val 89124"/>
              <a:gd name="adj2" fmla="val -22772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НПО включено в систему СПО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Номер слайда 19"/>
          <p:cNvSpPr txBox="1">
            <a:spLocks noGrp="1"/>
          </p:cNvSpPr>
          <p:nvPr/>
        </p:nvSpPr>
        <p:spPr bwMode="auto">
          <a:xfrm>
            <a:off x="8174038" y="1588"/>
            <a:ext cx="762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50FB3CB-8287-40C9-B874-1040FA2D0FCA}" type="slidenum">
              <a:rPr lang="ru-RU">
                <a:solidFill>
                  <a:srgbClr val="FFFFFF"/>
                </a:solidFill>
                <a:latin typeface="Georgia" pitchFamily="18" charset="0"/>
              </a:rPr>
              <a:pPr algn="r"/>
              <a:t>5</a:t>
            </a:fld>
            <a:endParaRPr lang="ru-RU">
              <a:solidFill>
                <a:srgbClr val="FFFFFF"/>
              </a:solidFill>
              <a:latin typeface="Georgia" pitchFamily="18" charset="0"/>
            </a:endParaRPr>
          </a:p>
        </p:txBody>
      </p:sp>
      <p:graphicFrame>
        <p:nvGraphicFramePr>
          <p:cNvPr id="23" name="Содержимое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4203071"/>
              </p:ext>
            </p:extLst>
          </p:nvPr>
        </p:nvGraphicFramePr>
        <p:xfrm>
          <a:off x="357158" y="1643050"/>
          <a:ext cx="3643338" cy="4162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4" name="Содержимое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4467428"/>
              </p:ext>
            </p:extLst>
          </p:nvPr>
        </p:nvGraphicFramePr>
        <p:xfrm>
          <a:off x="4357686" y="1268760"/>
          <a:ext cx="4357718" cy="4732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Содержимое 4"/>
          <p:cNvSpPr txBox="1">
            <a:spLocks/>
          </p:cNvSpPr>
          <p:nvPr/>
        </p:nvSpPr>
        <p:spPr bwMode="auto">
          <a:xfrm>
            <a:off x="250825" y="214290"/>
            <a:ext cx="8642350" cy="7667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atin typeface="+mn-lt"/>
                <a:cs typeface="+mn-cs"/>
              </a:rPr>
              <a:t>Образовательные программы</a:t>
            </a: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9" name="Текст 2"/>
          <p:cNvSpPr txBox="1">
            <a:spLocks/>
          </p:cNvSpPr>
          <p:nvPr/>
        </p:nvSpPr>
        <p:spPr bwMode="auto">
          <a:xfrm>
            <a:off x="457200" y="6215063"/>
            <a:ext cx="4040188" cy="4572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  <a:headEnd/>
            <a:tailEnd/>
          </a:ln>
        </p:spPr>
        <p:txBody>
          <a:bodyPr lIns="182880" anchor="ctr">
            <a:normAutofit lnSpcReduction="10000"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ru-RU" sz="2800">
                <a:solidFill>
                  <a:schemeClr val="bg1"/>
                </a:solidFill>
                <a:latin typeface="+mn-lt"/>
                <a:cs typeface="+mn-cs"/>
              </a:rPr>
              <a:t>сейчас</a:t>
            </a:r>
          </a:p>
        </p:txBody>
      </p:sp>
      <p:sp>
        <p:nvSpPr>
          <p:cNvPr id="11" name="Текст 3"/>
          <p:cNvSpPr txBox="1">
            <a:spLocks/>
          </p:cNvSpPr>
          <p:nvPr/>
        </p:nvSpPr>
        <p:spPr bwMode="auto">
          <a:xfrm>
            <a:off x="4629676" y="6197380"/>
            <a:ext cx="4041775" cy="457200"/>
          </a:xfrm>
          <a:prstGeom prst="rect">
            <a:avLst/>
          </a:prstGeom>
          <a:solidFill>
            <a:schemeClr val="accent1"/>
          </a:solidFill>
          <a:ln w="9652">
            <a:solidFill>
              <a:schemeClr val="accent1"/>
            </a:solidFill>
            <a:miter lim="800000"/>
            <a:headEnd/>
            <a:tailEnd/>
          </a:ln>
        </p:spPr>
        <p:txBody>
          <a:bodyPr lIns="182880" anchor="ctr">
            <a:normAutofit lnSpcReduction="10000"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ru-RU" sz="2800" dirty="0" smtClean="0">
                <a:solidFill>
                  <a:schemeClr val="bg1"/>
                </a:solidFill>
                <a:latin typeface="+mn-lt"/>
                <a:cs typeface="+mn-cs"/>
              </a:rPr>
              <a:t>будет</a:t>
            </a:r>
            <a:endParaRPr lang="ru-RU" sz="28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429125" y="6143625"/>
            <a:ext cx="571500" cy="714375"/>
          </a:xfrm>
          <a:prstGeom prst="rightArrow">
            <a:avLst>
              <a:gd name="adj1" fmla="val 42889"/>
              <a:gd name="adj2" fmla="val 100000"/>
            </a:avLst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AsOne/>
      </p:bldGraphic>
      <p:bldGraphic spid="2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4"/>
          <p:cNvSpPr txBox="1">
            <a:spLocks/>
          </p:cNvSpPr>
          <p:nvPr/>
        </p:nvSpPr>
        <p:spPr bwMode="auto">
          <a:xfrm>
            <a:off x="250825" y="214290"/>
            <a:ext cx="8642350" cy="7667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atin typeface="+mn-lt"/>
                <a:cs typeface="+mn-cs"/>
              </a:rPr>
              <a:t>Основные образовательные программы</a:t>
            </a:r>
            <a:endParaRPr lang="ru-RU" sz="3200" dirty="0">
              <a:latin typeface="+mn-lt"/>
              <a:cs typeface="+mn-cs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239528213"/>
              </p:ext>
            </p:extLst>
          </p:nvPr>
        </p:nvGraphicFramePr>
        <p:xfrm>
          <a:off x="285720" y="1142984"/>
          <a:ext cx="8643998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4"/>
          <p:cNvSpPr txBox="1">
            <a:spLocks/>
          </p:cNvSpPr>
          <p:nvPr/>
        </p:nvSpPr>
        <p:spPr bwMode="auto">
          <a:xfrm>
            <a:off x="250825" y="214290"/>
            <a:ext cx="8642350" cy="7667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 fontScale="92500"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atin typeface="+mn-lt"/>
                <a:cs typeface="+mn-cs"/>
              </a:rPr>
              <a:t>Дополнительные образовательные программы</a:t>
            </a:r>
            <a:endParaRPr lang="ru-RU" sz="3200" dirty="0">
              <a:latin typeface="+mn-lt"/>
              <a:cs typeface="+mn-cs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570456140"/>
              </p:ext>
            </p:extLst>
          </p:nvPr>
        </p:nvGraphicFramePr>
        <p:xfrm>
          <a:off x="1524000" y="1397000"/>
          <a:ext cx="6619900" cy="5032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457200" y="6215063"/>
            <a:ext cx="4040188" cy="457200"/>
          </a:xfrm>
          <a:solidFill>
            <a:schemeClr val="accent1"/>
          </a:solidFill>
          <a:ln w="9652">
            <a:solidFill>
              <a:schemeClr val="accent1"/>
            </a:solidFill>
          </a:ln>
        </p:spPr>
        <p:txBody>
          <a:bodyPr lIns="182880" anchor="ctr">
            <a:normAutofit lnSpcReduction="10000"/>
          </a:bodyPr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800" smtClean="0">
                <a:solidFill>
                  <a:schemeClr val="bg1"/>
                </a:solidFill>
              </a:rPr>
              <a:t>сейчас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4645025" y="6215063"/>
            <a:ext cx="4041775" cy="457200"/>
          </a:xfrm>
          <a:solidFill>
            <a:schemeClr val="accent1"/>
          </a:solidFill>
          <a:ln w="9652">
            <a:solidFill>
              <a:schemeClr val="accent1"/>
            </a:solidFill>
          </a:ln>
        </p:spPr>
        <p:txBody>
          <a:bodyPr lIns="182880" anchor="ctr">
            <a:normAutofit lnSpcReduction="10000"/>
          </a:bodyPr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  <a:defRPr/>
            </a:pPr>
            <a:r>
              <a:rPr lang="ru-RU" sz="2800" dirty="0" smtClean="0">
                <a:solidFill>
                  <a:schemeClr val="bg1"/>
                </a:solidFill>
              </a:rPr>
              <a:t>будет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4429125" y="6143625"/>
            <a:ext cx="571500" cy="714375"/>
          </a:xfrm>
          <a:prstGeom prst="rightArrow">
            <a:avLst>
              <a:gd name="adj1" fmla="val 42889"/>
              <a:gd name="adj2" fmla="val 100000"/>
            </a:avLst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580" name="Номер слайда 17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B307C4E-F270-4D67-81AD-3591B230D7F7}" type="slidenum">
              <a:rPr lang="ru-RU" sz="1000">
                <a:latin typeface="Lucida Sans Unicode" pitchFamily="34" charset="0"/>
              </a:rPr>
              <a:pPr algn="r"/>
              <a:t>8</a:t>
            </a:fld>
            <a:endParaRPr lang="ru-RU" sz="1000">
              <a:latin typeface="Lucida Sans Unicode" pitchFamily="34" charset="0"/>
            </a:endParaRPr>
          </a:p>
        </p:txBody>
      </p:sp>
      <p:sp>
        <p:nvSpPr>
          <p:cNvPr id="16" name="Содержимое 4"/>
          <p:cNvSpPr txBox="1">
            <a:spLocks/>
          </p:cNvSpPr>
          <p:nvPr/>
        </p:nvSpPr>
        <p:spPr bwMode="auto">
          <a:xfrm>
            <a:off x="250825" y="214290"/>
            <a:ext cx="8642350" cy="76678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 fontScale="77500" lnSpcReduction="20000"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atin typeface="+mn-lt"/>
                <a:cs typeface="+mn-cs"/>
              </a:rPr>
              <a:t>Федеральные государственные образовательные стандарты. Федеральные государственные требования</a:t>
            </a:r>
            <a:endParaRPr lang="ru-RU" sz="3200" dirty="0">
              <a:latin typeface="+mn-lt"/>
              <a:cs typeface="+mn-cs"/>
            </a:endParaRPr>
          </a:p>
        </p:txBody>
      </p:sp>
      <p:graphicFrame>
        <p:nvGraphicFramePr>
          <p:cNvPr id="17" name="Схема 16"/>
          <p:cNvGraphicFramePr/>
          <p:nvPr/>
        </p:nvGraphicFramePr>
        <p:xfrm>
          <a:off x="357158" y="1428736"/>
          <a:ext cx="4000528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1294928178"/>
              </p:ext>
            </p:extLst>
          </p:nvPr>
        </p:nvGraphicFramePr>
        <p:xfrm>
          <a:off x="4643438" y="1357298"/>
          <a:ext cx="4000528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AsOne/>
      </p:bldGraphic>
      <p:bldGraphic spid="21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Номер слайда 14"/>
          <p:cNvSpPr txBox="1">
            <a:spLocks noGrp="1"/>
          </p:cNvSpPr>
          <p:nvPr/>
        </p:nvSpPr>
        <p:spPr bwMode="auto">
          <a:xfrm>
            <a:off x="8647113" y="6408738"/>
            <a:ext cx="3667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F249C72-A7AC-44C6-8261-6F440A11F24B}" type="slidenum">
              <a:rPr lang="ru-RU" sz="1000">
                <a:latin typeface="Lucida Sans Unicode" pitchFamily="34" charset="0"/>
              </a:rPr>
              <a:pPr algn="r"/>
              <a:t>9</a:t>
            </a:fld>
            <a:endParaRPr lang="ru-RU" sz="1000">
              <a:latin typeface="Lucida Sans Unicode" pitchFamily="34" charset="0"/>
            </a:endParaRPr>
          </a:p>
        </p:txBody>
      </p:sp>
      <p:sp>
        <p:nvSpPr>
          <p:cNvPr id="20" name="Содержимое 4"/>
          <p:cNvSpPr txBox="1">
            <a:spLocks/>
          </p:cNvSpPr>
          <p:nvPr/>
        </p:nvSpPr>
        <p:spPr bwMode="auto">
          <a:xfrm>
            <a:off x="250824" y="214290"/>
            <a:ext cx="8678894" cy="76643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>
            <a:normAutofit fontScale="70000" lnSpcReduction="20000"/>
          </a:bodyPr>
          <a:lstStyle/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latin typeface="+mn-lt"/>
                <a:cs typeface="+mn-cs"/>
              </a:rPr>
              <a:t>Документы об </a:t>
            </a:r>
            <a:r>
              <a:rPr lang="ru-RU" sz="3200" b="1" dirty="0" smtClean="0">
                <a:latin typeface="+mn-lt"/>
                <a:cs typeface="+mn-cs"/>
              </a:rPr>
              <a:t>образовании и (или) квалификации. </a:t>
            </a:r>
          </a:p>
          <a:p>
            <a:pPr marL="365125" indent="-255588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 smtClean="0">
                <a:latin typeface="+mn-lt"/>
                <a:cs typeface="+mn-cs"/>
              </a:rPr>
              <a:t>Документы об обучении</a:t>
            </a:r>
            <a:endParaRPr lang="ru-RU" sz="3200" dirty="0">
              <a:latin typeface="+mn-lt"/>
              <a:cs typeface="+mn-cs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034788119"/>
              </p:ext>
            </p:extLst>
          </p:nvPr>
        </p:nvGraphicFramePr>
        <p:xfrm>
          <a:off x="250824" y="1412776"/>
          <a:ext cx="867889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1411</TotalTime>
  <Words>1018</Words>
  <Application>Microsoft Office PowerPoint</Application>
  <PresentationFormat>Экран (4:3)</PresentationFormat>
  <Paragraphs>239</Paragraphs>
  <Slides>22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Система образования в Федеральном законе  «Об образовании в Российской Федерации»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 наименования образовательной организации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Организация тестирования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Уровни образования, образовательные стандарты, образовательные цензы</dc:title>
  <dc:creator>Администратор</dc:creator>
  <cp:lastModifiedBy>Андрей</cp:lastModifiedBy>
  <cp:revision>128</cp:revision>
  <cp:lastPrinted>2013-05-14T07:01:19Z</cp:lastPrinted>
  <dcterms:created xsi:type="dcterms:W3CDTF">2011-05-09T21:13:44Z</dcterms:created>
  <dcterms:modified xsi:type="dcterms:W3CDTF">2013-05-14T12:12:12Z</dcterms:modified>
</cp:coreProperties>
</file>